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306" r:id="rId3"/>
    <p:sldId id="300" r:id="rId4"/>
    <p:sldId id="305" r:id="rId5"/>
    <p:sldId id="303" r:id="rId6"/>
    <p:sldId id="257" r:id="rId7"/>
    <p:sldId id="298" r:id="rId8"/>
    <p:sldId id="261" r:id="rId9"/>
    <p:sldId id="299" r:id="rId10"/>
    <p:sldId id="264" r:id="rId11"/>
    <p:sldId id="265" r:id="rId12"/>
    <p:sldId id="268" r:id="rId13"/>
    <p:sldId id="266" r:id="rId14"/>
    <p:sldId id="269" r:id="rId15"/>
    <p:sldId id="270" r:id="rId16"/>
    <p:sldId id="272" r:id="rId17"/>
    <p:sldId id="273" r:id="rId18"/>
    <p:sldId id="274" r:id="rId19"/>
    <p:sldId id="275" r:id="rId20"/>
    <p:sldId id="293" r:id="rId21"/>
    <p:sldId id="285" r:id="rId22"/>
    <p:sldId id="286" r:id="rId23"/>
    <p:sldId id="294" r:id="rId24"/>
    <p:sldId id="307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5" autoAdjust="0"/>
    <p:restoredTop sz="94660"/>
  </p:normalViewPr>
  <p:slideViewPr>
    <p:cSldViewPr>
      <p:cViewPr>
        <p:scale>
          <a:sx n="94" d="100"/>
          <a:sy n="94" d="100"/>
        </p:scale>
        <p:origin x="-130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CEBB95-6F82-4052-871F-D9660CDFBB9C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F704D8-5E64-4E87-BCA1-629069FA6BF4}">
      <dgm:prSet phldrT="[Text]"/>
      <dgm:spPr/>
      <dgm:t>
        <a:bodyPr/>
        <a:lstStyle/>
        <a:p>
          <a:r>
            <a:rPr lang="sr-Latn-RS" dirty="0" smtClean="0"/>
            <a:t>mediji u savremenom društvu i kulturi</a:t>
          </a:r>
          <a:endParaRPr lang="en-US" dirty="0"/>
        </a:p>
      </dgm:t>
    </dgm:pt>
    <dgm:pt modelId="{EE529CBF-EF11-4FB2-A4AE-69B0789B173B}" type="parTrans" cxnId="{5AA4CF46-6C7C-46BC-AB13-3583ADDE9057}">
      <dgm:prSet/>
      <dgm:spPr/>
      <dgm:t>
        <a:bodyPr/>
        <a:lstStyle/>
        <a:p>
          <a:endParaRPr lang="en-US"/>
        </a:p>
      </dgm:t>
    </dgm:pt>
    <dgm:pt modelId="{E8943043-3F7D-429C-AFE1-CE0AADBCA2BC}" type="sibTrans" cxnId="{5AA4CF46-6C7C-46BC-AB13-3583ADDE9057}">
      <dgm:prSet/>
      <dgm:spPr/>
      <dgm:t>
        <a:bodyPr/>
        <a:lstStyle/>
        <a:p>
          <a:endParaRPr lang="en-US"/>
        </a:p>
      </dgm:t>
    </dgm:pt>
    <dgm:pt modelId="{3825D910-42C3-47B6-9B1F-6C73EEEEC19B}">
      <dgm:prSet phldrT="[Text]"/>
      <dgm:spPr/>
      <dgm:t>
        <a:bodyPr/>
        <a:lstStyle/>
        <a:p>
          <a:r>
            <a:rPr lang="sr-Latn-RS" dirty="0" smtClean="0"/>
            <a:t>mediji u obrazovanju</a:t>
          </a:r>
          <a:endParaRPr lang="en-US" dirty="0"/>
        </a:p>
      </dgm:t>
    </dgm:pt>
    <dgm:pt modelId="{9674CAA3-9F15-4B76-A083-1661643C820C}" type="parTrans" cxnId="{4CC95C9E-2986-4813-97E7-137F5E66BFF2}">
      <dgm:prSet/>
      <dgm:spPr/>
      <dgm:t>
        <a:bodyPr/>
        <a:lstStyle/>
        <a:p>
          <a:endParaRPr lang="en-US"/>
        </a:p>
      </dgm:t>
    </dgm:pt>
    <dgm:pt modelId="{83888A52-9ED1-441F-AFED-154AF060FD93}" type="sibTrans" cxnId="{4CC95C9E-2986-4813-97E7-137F5E66BFF2}">
      <dgm:prSet/>
      <dgm:spPr/>
      <dgm:t>
        <a:bodyPr/>
        <a:lstStyle/>
        <a:p>
          <a:endParaRPr lang="en-US"/>
        </a:p>
      </dgm:t>
    </dgm:pt>
    <dgm:pt modelId="{4EC67409-339B-42FD-B3DB-B7E7274B8F14}">
      <dgm:prSet phldrT="[Text]"/>
      <dgm:spPr/>
      <dgm:t>
        <a:bodyPr/>
        <a:lstStyle/>
        <a:p>
          <a:r>
            <a:rPr lang="en-US" dirty="0" smtClean="0"/>
            <a:t>S</a:t>
          </a:r>
          <a:r>
            <a:rPr lang="sr-Latn-RS" dirty="0" smtClean="0"/>
            <a:t>aznanja o umetnosti  i obrazovanju</a:t>
          </a:r>
          <a:endParaRPr lang="en-US" dirty="0"/>
        </a:p>
      </dgm:t>
    </dgm:pt>
    <dgm:pt modelId="{9A6DD1DC-9B5C-4F84-9535-2CA1E259ED8F}" type="parTrans" cxnId="{D902C9DA-6C3B-4566-AF6C-8DDC45B07D58}">
      <dgm:prSet/>
      <dgm:spPr/>
      <dgm:t>
        <a:bodyPr/>
        <a:lstStyle/>
        <a:p>
          <a:endParaRPr lang="en-US"/>
        </a:p>
      </dgm:t>
    </dgm:pt>
    <dgm:pt modelId="{8F2FC303-1D51-4C6D-8046-91AE3E0DF67A}" type="sibTrans" cxnId="{D902C9DA-6C3B-4566-AF6C-8DDC45B07D58}">
      <dgm:prSet/>
      <dgm:spPr/>
      <dgm:t>
        <a:bodyPr/>
        <a:lstStyle/>
        <a:p>
          <a:endParaRPr lang="en-US"/>
        </a:p>
      </dgm:t>
    </dgm:pt>
    <dgm:pt modelId="{9240176B-5073-4AFB-A8B7-F2C2E2AC1C28}">
      <dgm:prSet phldrT="[Text]"/>
      <dgm:spPr/>
      <dgm:t>
        <a:bodyPr/>
        <a:lstStyle/>
        <a:p>
          <a:r>
            <a:rPr lang="sr-Latn-RS" dirty="0" smtClean="0"/>
            <a:t>odnos umetnosti i obrazovanja</a:t>
          </a:r>
          <a:endParaRPr lang="en-US" dirty="0"/>
        </a:p>
      </dgm:t>
    </dgm:pt>
    <dgm:pt modelId="{DA63B159-D388-40E3-9C9C-13511D68FAE4}" type="parTrans" cxnId="{3265F91D-293B-4D6A-A37D-1B61701F24AF}">
      <dgm:prSet/>
      <dgm:spPr/>
      <dgm:t>
        <a:bodyPr/>
        <a:lstStyle/>
        <a:p>
          <a:endParaRPr lang="en-US"/>
        </a:p>
      </dgm:t>
    </dgm:pt>
    <dgm:pt modelId="{F906C744-F6A4-4A1B-A722-28D4C20C5C3F}" type="sibTrans" cxnId="{3265F91D-293B-4D6A-A37D-1B61701F24AF}">
      <dgm:prSet/>
      <dgm:spPr/>
      <dgm:t>
        <a:bodyPr/>
        <a:lstStyle/>
        <a:p>
          <a:endParaRPr lang="en-US"/>
        </a:p>
      </dgm:t>
    </dgm:pt>
    <dgm:pt modelId="{A47BD2C4-74D8-4B7A-93E6-001CABBFCF89}">
      <dgm:prSet phldrT="[Text]"/>
      <dgm:spPr/>
      <dgm:t>
        <a:bodyPr/>
        <a:lstStyle/>
        <a:p>
          <a:r>
            <a:rPr lang="sr-Latn-RS" dirty="0" smtClean="0"/>
            <a:t>film</a:t>
          </a:r>
          <a:endParaRPr lang="en-US" dirty="0"/>
        </a:p>
      </dgm:t>
    </dgm:pt>
    <dgm:pt modelId="{58CB36C8-3B76-4886-B875-3D83C3A6B622}" type="parTrans" cxnId="{96703B1F-740F-4384-B5E8-62C46DB14203}">
      <dgm:prSet/>
      <dgm:spPr/>
      <dgm:t>
        <a:bodyPr/>
        <a:lstStyle/>
        <a:p>
          <a:endParaRPr lang="en-US"/>
        </a:p>
      </dgm:t>
    </dgm:pt>
    <dgm:pt modelId="{0915C120-79AE-414D-86A0-352363E87C07}" type="sibTrans" cxnId="{96703B1F-740F-4384-B5E8-62C46DB14203}">
      <dgm:prSet/>
      <dgm:spPr/>
      <dgm:t>
        <a:bodyPr/>
        <a:lstStyle/>
        <a:p>
          <a:endParaRPr lang="en-US"/>
        </a:p>
      </dgm:t>
    </dgm:pt>
    <dgm:pt modelId="{772DB09B-1371-46EF-8433-8B85EEFFF697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</a:rPr>
            <a:t>P</a:t>
          </a:r>
          <a:r>
            <a:rPr lang="sr-Latn-RS" b="1" dirty="0" smtClean="0">
              <a:solidFill>
                <a:srgbClr val="FF0000"/>
              </a:solidFill>
            </a:rPr>
            <a:t>edagoška /didaktička saznanja</a:t>
          </a:r>
          <a:endParaRPr lang="en-US" b="1" dirty="0">
            <a:solidFill>
              <a:srgbClr val="FF0000"/>
            </a:solidFill>
          </a:endParaRPr>
        </a:p>
      </dgm:t>
    </dgm:pt>
    <dgm:pt modelId="{D0231BC4-3B8A-44C1-8E3C-D39CDE1D5DC4}" type="parTrans" cxnId="{7BD7C728-A55D-4513-AC70-1239A6D4CBB4}">
      <dgm:prSet/>
      <dgm:spPr/>
      <dgm:t>
        <a:bodyPr/>
        <a:lstStyle/>
        <a:p>
          <a:endParaRPr lang="en-US"/>
        </a:p>
      </dgm:t>
    </dgm:pt>
    <dgm:pt modelId="{43D73C90-2EBB-48E4-A3C2-3003834157B0}" type="sibTrans" cxnId="{7BD7C728-A55D-4513-AC70-1239A6D4CBB4}">
      <dgm:prSet/>
      <dgm:spPr/>
      <dgm:t>
        <a:bodyPr/>
        <a:lstStyle/>
        <a:p>
          <a:endParaRPr lang="en-US"/>
        </a:p>
      </dgm:t>
    </dgm:pt>
    <dgm:pt modelId="{0A24FCBD-D602-487B-900B-502E8A922033}">
      <dgm:prSet phldrT="[Text]"/>
      <dgm:spPr/>
      <dgm:t>
        <a:bodyPr/>
        <a:lstStyle/>
        <a:p>
          <a:r>
            <a:rPr lang="sr-Latn-RS" b="1" dirty="0" smtClean="0">
              <a:solidFill>
                <a:srgbClr val="FF0000"/>
              </a:solidFill>
            </a:rPr>
            <a:t>o obrazovanju</a:t>
          </a:r>
          <a:endParaRPr lang="en-US" b="1" dirty="0">
            <a:solidFill>
              <a:srgbClr val="FF0000"/>
            </a:solidFill>
          </a:endParaRPr>
        </a:p>
      </dgm:t>
    </dgm:pt>
    <dgm:pt modelId="{5B2E0972-1B55-4E94-981D-B2405FFDE2EF}" type="parTrans" cxnId="{6F9E863C-A5CD-42AE-AA95-34816FFB7F23}">
      <dgm:prSet/>
      <dgm:spPr/>
      <dgm:t>
        <a:bodyPr/>
        <a:lstStyle/>
        <a:p>
          <a:endParaRPr lang="en-US"/>
        </a:p>
      </dgm:t>
    </dgm:pt>
    <dgm:pt modelId="{91D1E640-E704-4ED5-9ECC-7B6B070A4B03}" type="sibTrans" cxnId="{6F9E863C-A5CD-42AE-AA95-34816FFB7F23}">
      <dgm:prSet/>
      <dgm:spPr/>
      <dgm:t>
        <a:bodyPr/>
        <a:lstStyle/>
        <a:p>
          <a:endParaRPr lang="en-US"/>
        </a:p>
      </dgm:t>
    </dgm:pt>
    <dgm:pt modelId="{2CCA9BAD-6762-49D6-B8A2-07A05E739FE0}">
      <dgm:prSet phldrT="[Text]"/>
      <dgm:spPr/>
      <dgm:t>
        <a:bodyPr/>
        <a:lstStyle/>
        <a:p>
          <a:r>
            <a:rPr lang="sr-Latn-RS" b="1" dirty="0" smtClean="0">
              <a:solidFill>
                <a:srgbClr val="FF0000"/>
              </a:solidFill>
            </a:rPr>
            <a:t>o učenju i nastavi</a:t>
          </a:r>
          <a:endParaRPr lang="en-US" b="1" dirty="0">
            <a:solidFill>
              <a:srgbClr val="FF0000"/>
            </a:solidFill>
          </a:endParaRPr>
        </a:p>
      </dgm:t>
    </dgm:pt>
    <dgm:pt modelId="{D78C392D-7C6B-4C1A-BF9A-AFDDD4BD0098}" type="parTrans" cxnId="{2A074F4F-F50F-45C2-90F5-A1FC101233D5}">
      <dgm:prSet/>
      <dgm:spPr/>
      <dgm:t>
        <a:bodyPr/>
        <a:lstStyle/>
        <a:p>
          <a:endParaRPr lang="en-US"/>
        </a:p>
      </dgm:t>
    </dgm:pt>
    <dgm:pt modelId="{99919397-8C3D-41DC-91BD-3255A22314EE}" type="sibTrans" cxnId="{2A074F4F-F50F-45C2-90F5-A1FC101233D5}">
      <dgm:prSet/>
      <dgm:spPr/>
      <dgm:t>
        <a:bodyPr/>
        <a:lstStyle/>
        <a:p>
          <a:endParaRPr lang="en-US"/>
        </a:p>
      </dgm:t>
    </dgm:pt>
    <dgm:pt modelId="{968318EB-E4BD-4D39-9B5F-A42E5EAA69A1}">
      <dgm:prSet phldrT="[Text]"/>
      <dgm:spPr/>
      <dgm:t>
        <a:bodyPr/>
        <a:lstStyle/>
        <a:p>
          <a:r>
            <a:rPr lang="en-US" dirty="0" smtClean="0"/>
            <a:t>S</a:t>
          </a:r>
          <a:r>
            <a:rPr lang="sr-Latn-RS" dirty="0" smtClean="0"/>
            <a:t>aznanja o medijima </a:t>
          </a:r>
          <a:endParaRPr lang="en-US" dirty="0"/>
        </a:p>
      </dgm:t>
    </dgm:pt>
    <dgm:pt modelId="{16DC9DBA-9E6F-412E-894E-79523AA7EF71}" type="sibTrans" cxnId="{8E5B2F4A-92A9-4C04-B45C-41677D2833BD}">
      <dgm:prSet/>
      <dgm:spPr/>
      <dgm:t>
        <a:bodyPr/>
        <a:lstStyle/>
        <a:p>
          <a:endParaRPr lang="en-US"/>
        </a:p>
      </dgm:t>
    </dgm:pt>
    <dgm:pt modelId="{ACE8986D-E656-4FA4-B60E-D5170A47B1E8}" type="parTrans" cxnId="{8E5B2F4A-92A9-4C04-B45C-41677D2833BD}">
      <dgm:prSet/>
      <dgm:spPr/>
      <dgm:t>
        <a:bodyPr/>
        <a:lstStyle/>
        <a:p>
          <a:endParaRPr lang="en-US"/>
        </a:p>
      </dgm:t>
    </dgm:pt>
    <dgm:pt modelId="{6FACA208-170B-452B-8A03-93F116B0E882}" type="pres">
      <dgm:prSet presAssocID="{41CEBB95-6F82-4052-871F-D9660CDFBB9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8A38FF-9B7C-4E41-BED7-834667B1E7D6}" type="pres">
      <dgm:prSet presAssocID="{772DB09B-1371-46EF-8433-8B85EEFFF697}" presName="boxAndChildren" presStyleCnt="0"/>
      <dgm:spPr/>
    </dgm:pt>
    <dgm:pt modelId="{3102884F-D053-4A2F-8B19-AFC26C768E9C}" type="pres">
      <dgm:prSet presAssocID="{772DB09B-1371-46EF-8433-8B85EEFFF697}" presName="parentTextBox" presStyleLbl="node1" presStyleIdx="0" presStyleCnt="3"/>
      <dgm:spPr/>
      <dgm:t>
        <a:bodyPr/>
        <a:lstStyle/>
        <a:p>
          <a:endParaRPr lang="en-US"/>
        </a:p>
      </dgm:t>
    </dgm:pt>
    <dgm:pt modelId="{3D96056F-1228-4E7B-90BA-26D9CA5E43F4}" type="pres">
      <dgm:prSet presAssocID="{772DB09B-1371-46EF-8433-8B85EEFFF697}" presName="entireBox" presStyleLbl="node1" presStyleIdx="0" presStyleCnt="3"/>
      <dgm:spPr/>
      <dgm:t>
        <a:bodyPr/>
        <a:lstStyle/>
        <a:p>
          <a:endParaRPr lang="en-US"/>
        </a:p>
      </dgm:t>
    </dgm:pt>
    <dgm:pt modelId="{78F84F49-10E8-4B1F-9923-E3829F0E2DBF}" type="pres">
      <dgm:prSet presAssocID="{772DB09B-1371-46EF-8433-8B85EEFFF697}" presName="descendantBox" presStyleCnt="0"/>
      <dgm:spPr/>
    </dgm:pt>
    <dgm:pt modelId="{5A68BEFD-D271-47A4-8E1F-1C722D66B2F7}" type="pres">
      <dgm:prSet presAssocID="{0A24FCBD-D602-487B-900B-502E8A922033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FCE3C7-C1BA-4E51-8CDD-B69A3BF23336}" type="pres">
      <dgm:prSet presAssocID="{2CCA9BAD-6762-49D6-B8A2-07A05E739FE0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8EFED8-B8A4-424C-BFE1-FACDDCB1143C}" type="pres">
      <dgm:prSet presAssocID="{8F2FC303-1D51-4C6D-8046-91AE3E0DF67A}" presName="sp" presStyleCnt="0"/>
      <dgm:spPr/>
    </dgm:pt>
    <dgm:pt modelId="{683DA6C9-FC59-4EAF-984A-DDC1359C4B8F}" type="pres">
      <dgm:prSet presAssocID="{4EC67409-339B-42FD-B3DB-B7E7274B8F14}" presName="arrowAndChildren" presStyleCnt="0"/>
      <dgm:spPr/>
    </dgm:pt>
    <dgm:pt modelId="{532AADD6-B2B7-49FF-848C-75D17CE99B9D}" type="pres">
      <dgm:prSet presAssocID="{4EC67409-339B-42FD-B3DB-B7E7274B8F14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669A4782-AEC0-433C-8A8B-7C946F30B491}" type="pres">
      <dgm:prSet presAssocID="{4EC67409-339B-42FD-B3DB-B7E7274B8F14}" presName="arrow" presStyleLbl="node1" presStyleIdx="1" presStyleCnt="3"/>
      <dgm:spPr/>
      <dgm:t>
        <a:bodyPr/>
        <a:lstStyle/>
        <a:p>
          <a:endParaRPr lang="en-US"/>
        </a:p>
      </dgm:t>
    </dgm:pt>
    <dgm:pt modelId="{53D0A2C7-1FCD-4B83-8B5B-488A511F9144}" type="pres">
      <dgm:prSet presAssocID="{4EC67409-339B-42FD-B3DB-B7E7274B8F14}" presName="descendantArrow" presStyleCnt="0"/>
      <dgm:spPr/>
    </dgm:pt>
    <dgm:pt modelId="{8A1BB804-3D62-44F5-9A18-CB5062A5A481}" type="pres">
      <dgm:prSet presAssocID="{9240176B-5073-4AFB-A8B7-F2C2E2AC1C28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8CD6D2-4FE5-4AA5-9654-7F56232B6097}" type="pres">
      <dgm:prSet presAssocID="{A47BD2C4-74D8-4B7A-93E6-001CABBFCF89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AFEC8E-898C-4130-ABA9-78AD36623588}" type="pres">
      <dgm:prSet presAssocID="{16DC9DBA-9E6F-412E-894E-79523AA7EF71}" presName="sp" presStyleCnt="0"/>
      <dgm:spPr/>
    </dgm:pt>
    <dgm:pt modelId="{4B164BA7-F5DE-4D75-B2A3-BF4E65039C78}" type="pres">
      <dgm:prSet presAssocID="{968318EB-E4BD-4D39-9B5F-A42E5EAA69A1}" presName="arrowAndChildren" presStyleCnt="0"/>
      <dgm:spPr/>
    </dgm:pt>
    <dgm:pt modelId="{5EA94F52-497D-4381-A689-53396EB84F75}" type="pres">
      <dgm:prSet presAssocID="{968318EB-E4BD-4D39-9B5F-A42E5EAA69A1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C754059C-CE29-464C-8F8B-404FBAB2AF6A}" type="pres">
      <dgm:prSet presAssocID="{968318EB-E4BD-4D39-9B5F-A42E5EAA69A1}" presName="arrow" presStyleLbl="node1" presStyleIdx="2" presStyleCnt="3"/>
      <dgm:spPr/>
      <dgm:t>
        <a:bodyPr/>
        <a:lstStyle/>
        <a:p>
          <a:endParaRPr lang="en-US"/>
        </a:p>
      </dgm:t>
    </dgm:pt>
    <dgm:pt modelId="{84129B3B-8D39-4D6D-AF2A-B6876326F16A}" type="pres">
      <dgm:prSet presAssocID="{968318EB-E4BD-4D39-9B5F-A42E5EAA69A1}" presName="descendantArrow" presStyleCnt="0"/>
      <dgm:spPr/>
    </dgm:pt>
    <dgm:pt modelId="{76E7E33A-3C15-4233-B989-D4BE7CF10FEC}" type="pres">
      <dgm:prSet presAssocID="{FEF704D8-5E64-4E87-BCA1-629069FA6BF4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B23DFE-88D8-4F52-A48E-354C3A295682}" type="pres">
      <dgm:prSet presAssocID="{3825D910-42C3-47B6-9B1F-6C73EEEEC19B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A0AF2A-3061-49CB-8D8B-D474C4B47DC2}" type="presOf" srcId="{772DB09B-1371-46EF-8433-8B85EEFFF697}" destId="{3102884F-D053-4A2F-8B19-AFC26C768E9C}" srcOrd="0" destOrd="0" presId="urn:microsoft.com/office/officeart/2005/8/layout/process4"/>
    <dgm:cxn modelId="{72B99DD6-5964-4067-919E-D4D3DF6C1D76}" type="presOf" srcId="{2CCA9BAD-6762-49D6-B8A2-07A05E739FE0}" destId="{9FFCE3C7-C1BA-4E51-8CDD-B69A3BF23336}" srcOrd="0" destOrd="0" presId="urn:microsoft.com/office/officeart/2005/8/layout/process4"/>
    <dgm:cxn modelId="{67ABD225-A188-41AA-AFA7-83F6F4C469DE}" type="presOf" srcId="{772DB09B-1371-46EF-8433-8B85EEFFF697}" destId="{3D96056F-1228-4E7B-90BA-26D9CA5E43F4}" srcOrd="1" destOrd="0" presId="urn:microsoft.com/office/officeart/2005/8/layout/process4"/>
    <dgm:cxn modelId="{4299F48A-D018-4818-B9B5-393D2D49256F}" type="presOf" srcId="{968318EB-E4BD-4D39-9B5F-A42E5EAA69A1}" destId="{C754059C-CE29-464C-8F8B-404FBAB2AF6A}" srcOrd="1" destOrd="0" presId="urn:microsoft.com/office/officeart/2005/8/layout/process4"/>
    <dgm:cxn modelId="{7FEE133B-028D-4F8D-8ACE-DC0F10E0AF21}" type="presOf" srcId="{A47BD2C4-74D8-4B7A-93E6-001CABBFCF89}" destId="{728CD6D2-4FE5-4AA5-9654-7F56232B6097}" srcOrd="0" destOrd="0" presId="urn:microsoft.com/office/officeart/2005/8/layout/process4"/>
    <dgm:cxn modelId="{D902C9DA-6C3B-4566-AF6C-8DDC45B07D58}" srcId="{41CEBB95-6F82-4052-871F-D9660CDFBB9C}" destId="{4EC67409-339B-42FD-B3DB-B7E7274B8F14}" srcOrd="1" destOrd="0" parTransId="{9A6DD1DC-9B5C-4F84-9535-2CA1E259ED8F}" sibTransId="{8F2FC303-1D51-4C6D-8046-91AE3E0DF67A}"/>
    <dgm:cxn modelId="{0A37F20C-4691-490F-A6F6-86A5712C7E45}" type="presOf" srcId="{0A24FCBD-D602-487B-900B-502E8A922033}" destId="{5A68BEFD-D271-47A4-8E1F-1C722D66B2F7}" srcOrd="0" destOrd="0" presId="urn:microsoft.com/office/officeart/2005/8/layout/process4"/>
    <dgm:cxn modelId="{3265F91D-293B-4D6A-A37D-1B61701F24AF}" srcId="{4EC67409-339B-42FD-B3DB-B7E7274B8F14}" destId="{9240176B-5073-4AFB-A8B7-F2C2E2AC1C28}" srcOrd="0" destOrd="0" parTransId="{DA63B159-D388-40E3-9C9C-13511D68FAE4}" sibTransId="{F906C744-F6A4-4A1B-A722-28D4C20C5C3F}"/>
    <dgm:cxn modelId="{D8420313-EB5D-49CE-A0C2-9372815D6E1F}" type="presOf" srcId="{41CEBB95-6F82-4052-871F-D9660CDFBB9C}" destId="{6FACA208-170B-452B-8A03-93F116B0E882}" srcOrd="0" destOrd="0" presId="urn:microsoft.com/office/officeart/2005/8/layout/process4"/>
    <dgm:cxn modelId="{6F9E863C-A5CD-42AE-AA95-34816FFB7F23}" srcId="{772DB09B-1371-46EF-8433-8B85EEFFF697}" destId="{0A24FCBD-D602-487B-900B-502E8A922033}" srcOrd="0" destOrd="0" parTransId="{5B2E0972-1B55-4E94-981D-B2405FFDE2EF}" sibTransId="{91D1E640-E704-4ED5-9ECC-7B6B070A4B03}"/>
    <dgm:cxn modelId="{8E5B2F4A-92A9-4C04-B45C-41677D2833BD}" srcId="{41CEBB95-6F82-4052-871F-D9660CDFBB9C}" destId="{968318EB-E4BD-4D39-9B5F-A42E5EAA69A1}" srcOrd="0" destOrd="0" parTransId="{ACE8986D-E656-4FA4-B60E-D5170A47B1E8}" sibTransId="{16DC9DBA-9E6F-412E-894E-79523AA7EF71}"/>
    <dgm:cxn modelId="{D3099A19-AFBE-4B8C-853F-8711DEE26186}" type="presOf" srcId="{4EC67409-339B-42FD-B3DB-B7E7274B8F14}" destId="{532AADD6-B2B7-49FF-848C-75D17CE99B9D}" srcOrd="0" destOrd="0" presId="urn:microsoft.com/office/officeart/2005/8/layout/process4"/>
    <dgm:cxn modelId="{08FCF468-01D2-440F-BE8A-EA0DA8AC293C}" type="presOf" srcId="{4EC67409-339B-42FD-B3DB-B7E7274B8F14}" destId="{669A4782-AEC0-433C-8A8B-7C946F30B491}" srcOrd="1" destOrd="0" presId="urn:microsoft.com/office/officeart/2005/8/layout/process4"/>
    <dgm:cxn modelId="{96703B1F-740F-4384-B5E8-62C46DB14203}" srcId="{4EC67409-339B-42FD-B3DB-B7E7274B8F14}" destId="{A47BD2C4-74D8-4B7A-93E6-001CABBFCF89}" srcOrd="1" destOrd="0" parTransId="{58CB36C8-3B76-4886-B875-3D83C3A6B622}" sibTransId="{0915C120-79AE-414D-86A0-352363E87C07}"/>
    <dgm:cxn modelId="{E93CCDAB-1AE6-4304-B7FF-660407D2D546}" type="presOf" srcId="{FEF704D8-5E64-4E87-BCA1-629069FA6BF4}" destId="{76E7E33A-3C15-4233-B989-D4BE7CF10FEC}" srcOrd="0" destOrd="0" presId="urn:microsoft.com/office/officeart/2005/8/layout/process4"/>
    <dgm:cxn modelId="{4CC95C9E-2986-4813-97E7-137F5E66BFF2}" srcId="{968318EB-E4BD-4D39-9B5F-A42E5EAA69A1}" destId="{3825D910-42C3-47B6-9B1F-6C73EEEEC19B}" srcOrd="1" destOrd="0" parTransId="{9674CAA3-9F15-4B76-A083-1661643C820C}" sibTransId="{83888A52-9ED1-441F-AFED-154AF060FD93}"/>
    <dgm:cxn modelId="{2A074F4F-F50F-45C2-90F5-A1FC101233D5}" srcId="{772DB09B-1371-46EF-8433-8B85EEFFF697}" destId="{2CCA9BAD-6762-49D6-B8A2-07A05E739FE0}" srcOrd="1" destOrd="0" parTransId="{D78C392D-7C6B-4C1A-BF9A-AFDDD4BD0098}" sibTransId="{99919397-8C3D-41DC-91BD-3255A22314EE}"/>
    <dgm:cxn modelId="{7BD7C728-A55D-4513-AC70-1239A6D4CBB4}" srcId="{41CEBB95-6F82-4052-871F-D9660CDFBB9C}" destId="{772DB09B-1371-46EF-8433-8B85EEFFF697}" srcOrd="2" destOrd="0" parTransId="{D0231BC4-3B8A-44C1-8E3C-D39CDE1D5DC4}" sibTransId="{43D73C90-2EBB-48E4-A3C2-3003834157B0}"/>
    <dgm:cxn modelId="{88004ACB-BAAF-4F3F-AB6C-174B78973773}" type="presOf" srcId="{968318EB-E4BD-4D39-9B5F-A42E5EAA69A1}" destId="{5EA94F52-497D-4381-A689-53396EB84F75}" srcOrd="0" destOrd="0" presId="urn:microsoft.com/office/officeart/2005/8/layout/process4"/>
    <dgm:cxn modelId="{5AA4CF46-6C7C-46BC-AB13-3583ADDE9057}" srcId="{968318EB-E4BD-4D39-9B5F-A42E5EAA69A1}" destId="{FEF704D8-5E64-4E87-BCA1-629069FA6BF4}" srcOrd="0" destOrd="0" parTransId="{EE529CBF-EF11-4FB2-A4AE-69B0789B173B}" sibTransId="{E8943043-3F7D-429C-AFE1-CE0AADBCA2BC}"/>
    <dgm:cxn modelId="{5FE61423-1F7D-4768-82E3-FBB90801966B}" type="presOf" srcId="{9240176B-5073-4AFB-A8B7-F2C2E2AC1C28}" destId="{8A1BB804-3D62-44F5-9A18-CB5062A5A481}" srcOrd="0" destOrd="0" presId="urn:microsoft.com/office/officeart/2005/8/layout/process4"/>
    <dgm:cxn modelId="{14B1C53D-06EC-42D3-98FA-E44E0E274E9C}" type="presOf" srcId="{3825D910-42C3-47B6-9B1F-6C73EEEEC19B}" destId="{99B23DFE-88D8-4F52-A48E-354C3A295682}" srcOrd="0" destOrd="0" presId="urn:microsoft.com/office/officeart/2005/8/layout/process4"/>
    <dgm:cxn modelId="{03B18380-44DD-4A03-AEBA-0DBB543C6904}" type="presParOf" srcId="{6FACA208-170B-452B-8A03-93F116B0E882}" destId="{E68A38FF-9B7C-4E41-BED7-834667B1E7D6}" srcOrd="0" destOrd="0" presId="urn:microsoft.com/office/officeart/2005/8/layout/process4"/>
    <dgm:cxn modelId="{99FEDAC3-52F9-4327-B31D-D276D299E056}" type="presParOf" srcId="{E68A38FF-9B7C-4E41-BED7-834667B1E7D6}" destId="{3102884F-D053-4A2F-8B19-AFC26C768E9C}" srcOrd="0" destOrd="0" presId="urn:microsoft.com/office/officeart/2005/8/layout/process4"/>
    <dgm:cxn modelId="{35DE899B-06B3-4F84-A2A6-6606556E5D5E}" type="presParOf" srcId="{E68A38FF-9B7C-4E41-BED7-834667B1E7D6}" destId="{3D96056F-1228-4E7B-90BA-26D9CA5E43F4}" srcOrd="1" destOrd="0" presId="urn:microsoft.com/office/officeart/2005/8/layout/process4"/>
    <dgm:cxn modelId="{BCC5B14E-2BD5-4765-804E-2B4BFF23E202}" type="presParOf" srcId="{E68A38FF-9B7C-4E41-BED7-834667B1E7D6}" destId="{78F84F49-10E8-4B1F-9923-E3829F0E2DBF}" srcOrd="2" destOrd="0" presId="urn:microsoft.com/office/officeart/2005/8/layout/process4"/>
    <dgm:cxn modelId="{EE9D2D73-A44E-46BD-8095-CB795201DB7D}" type="presParOf" srcId="{78F84F49-10E8-4B1F-9923-E3829F0E2DBF}" destId="{5A68BEFD-D271-47A4-8E1F-1C722D66B2F7}" srcOrd="0" destOrd="0" presId="urn:microsoft.com/office/officeart/2005/8/layout/process4"/>
    <dgm:cxn modelId="{89FDD379-2D13-4781-82BA-E55529F3DDF1}" type="presParOf" srcId="{78F84F49-10E8-4B1F-9923-E3829F0E2DBF}" destId="{9FFCE3C7-C1BA-4E51-8CDD-B69A3BF23336}" srcOrd="1" destOrd="0" presId="urn:microsoft.com/office/officeart/2005/8/layout/process4"/>
    <dgm:cxn modelId="{F54D2C34-B3F6-4F04-B70E-A85B5A4958FA}" type="presParOf" srcId="{6FACA208-170B-452B-8A03-93F116B0E882}" destId="{CF8EFED8-B8A4-424C-BFE1-FACDDCB1143C}" srcOrd="1" destOrd="0" presId="urn:microsoft.com/office/officeart/2005/8/layout/process4"/>
    <dgm:cxn modelId="{3D5D17DA-CC76-4E89-AE45-CF6B022CA470}" type="presParOf" srcId="{6FACA208-170B-452B-8A03-93F116B0E882}" destId="{683DA6C9-FC59-4EAF-984A-DDC1359C4B8F}" srcOrd="2" destOrd="0" presId="urn:microsoft.com/office/officeart/2005/8/layout/process4"/>
    <dgm:cxn modelId="{5BC69E1D-928D-4961-B832-1F5FC2EBCF26}" type="presParOf" srcId="{683DA6C9-FC59-4EAF-984A-DDC1359C4B8F}" destId="{532AADD6-B2B7-49FF-848C-75D17CE99B9D}" srcOrd="0" destOrd="0" presId="urn:microsoft.com/office/officeart/2005/8/layout/process4"/>
    <dgm:cxn modelId="{C3516A0A-0249-490F-B5D6-6E3502D1BBBC}" type="presParOf" srcId="{683DA6C9-FC59-4EAF-984A-DDC1359C4B8F}" destId="{669A4782-AEC0-433C-8A8B-7C946F30B491}" srcOrd="1" destOrd="0" presId="urn:microsoft.com/office/officeart/2005/8/layout/process4"/>
    <dgm:cxn modelId="{06B1E3DD-5C02-418E-A973-6CB3F8EF9A46}" type="presParOf" srcId="{683DA6C9-FC59-4EAF-984A-DDC1359C4B8F}" destId="{53D0A2C7-1FCD-4B83-8B5B-488A511F9144}" srcOrd="2" destOrd="0" presId="urn:microsoft.com/office/officeart/2005/8/layout/process4"/>
    <dgm:cxn modelId="{42E4332C-089E-479A-A6CD-E7775251BFE8}" type="presParOf" srcId="{53D0A2C7-1FCD-4B83-8B5B-488A511F9144}" destId="{8A1BB804-3D62-44F5-9A18-CB5062A5A481}" srcOrd="0" destOrd="0" presId="urn:microsoft.com/office/officeart/2005/8/layout/process4"/>
    <dgm:cxn modelId="{48E6C45C-39BF-4A62-AF2C-39A4B53B5CB1}" type="presParOf" srcId="{53D0A2C7-1FCD-4B83-8B5B-488A511F9144}" destId="{728CD6D2-4FE5-4AA5-9654-7F56232B6097}" srcOrd="1" destOrd="0" presId="urn:microsoft.com/office/officeart/2005/8/layout/process4"/>
    <dgm:cxn modelId="{BD77C635-08EA-443F-862B-82FBFFECF04E}" type="presParOf" srcId="{6FACA208-170B-452B-8A03-93F116B0E882}" destId="{44AFEC8E-898C-4130-ABA9-78AD36623588}" srcOrd="3" destOrd="0" presId="urn:microsoft.com/office/officeart/2005/8/layout/process4"/>
    <dgm:cxn modelId="{4A6E872E-8619-47E6-B4F1-15CC42327CE8}" type="presParOf" srcId="{6FACA208-170B-452B-8A03-93F116B0E882}" destId="{4B164BA7-F5DE-4D75-B2A3-BF4E65039C78}" srcOrd="4" destOrd="0" presId="urn:microsoft.com/office/officeart/2005/8/layout/process4"/>
    <dgm:cxn modelId="{4D5695A1-E31D-4F4E-8D2C-B67B8AFEB152}" type="presParOf" srcId="{4B164BA7-F5DE-4D75-B2A3-BF4E65039C78}" destId="{5EA94F52-497D-4381-A689-53396EB84F75}" srcOrd="0" destOrd="0" presId="urn:microsoft.com/office/officeart/2005/8/layout/process4"/>
    <dgm:cxn modelId="{6260E641-712F-4DF0-8215-5AE3DCC9BF41}" type="presParOf" srcId="{4B164BA7-F5DE-4D75-B2A3-BF4E65039C78}" destId="{C754059C-CE29-464C-8F8B-404FBAB2AF6A}" srcOrd="1" destOrd="0" presId="urn:microsoft.com/office/officeart/2005/8/layout/process4"/>
    <dgm:cxn modelId="{59F9020C-BB41-46F0-8F71-854560D185A4}" type="presParOf" srcId="{4B164BA7-F5DE-4D75-B2A3-BF4E65039C78}" destId="{84129B3B-8D39-4D6D-AF2A-B6876326F16A}" srcOrd="2" destOrd="0" presId="urn:microsoft.com/office/officeart/2005/8/layout/process4"/>
    <dgm:cxn modelId="{77C3F155-4CA3-488F-959A-307477E90A3F}" type="presParOf" srcId="{84129B3B-8D39-4D6D-AF2A-B6876326F16A}" destId="{76E7E33A-3C15-4233-B989-D4BE7CF10FEC}" srcOrd="0" destOrd="0" presId="urn:microsoft.com/office/officeart/2005/8/layout/process4"/>
    <dgm:cxn modelId="{BBD2D297-D32D-4572-AC51-5322F4A95CED}" type="presParOf" srcId="{84129B3B-8D39-4D6D-AF2A-B6876326F16A}" destId="{99B23DFE-88D8-4F52-A48E-354C3A29568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D057C6-25E0-43A6-AA94-AE4E4A89485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E3D16C-E2E4-406F-B6A0-E504D6926F4B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P</a:t>
          </a:r>
          <a:r>
            <a:rPr lang="sr-Latn-RS" dirty="0" smtClean="0">
              <a:solidFill>
                <a:schemeClr val="bg1"/>
              </a:solidFill>
            </a:rPr>
            <a:t>rimer časa </a:t>
          </a:r>
          <a:endParaRPr lang="en-US" dirty="0">
            <a:solidFill>
              <a:schemeClr val="bg1"/>
            </a:solidFill>
          </a:endParaRPr>
        </a:p>
      </dgm:t>
    </dgm:pt>
    <dgm:pt modelId="{1DE77CC8-C4D9-4930-9815-16C6E9A38152}" type="parTrans" cxnId="{44B7153A-F5E0-415A-BBC1-5B6B497A3692}">
      <dgm:prSet/>
      <dgm:spPr/>
      <dgm:t>
        <a:bodyPr/>
        <a:lstStyle/>
        <a:p>
          <a:endParaRPr lang="en-US"/>
        </a:p>
      </dgm:t>
    </dgm:pt>
    <dgm:pt modelId="{8E83DD19-30B1-4D16-A38F-2FEC7C29C1FD}" type="sibTrans" cxnId="{44B7153A-F5E0-415A-BBC1-5B6B497A3692}">
      <dgm:prSet/>
      <dgm:spPr/>
      <dgm:t>
        <a:bodyPr/>
        <a:lstStyle/>
        <a:p>
          <a:endParaRPr lang="en-US"/>
        </a:p>
      </dgm:t>
    </dgm:pt>
    <dgm:pt modelId="{5054083D-DD80-41B7-BB3D-5BDB483BB21A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I</a:t>
          </a:r>
          <a:r>
            <a:rPr lang="sr-Latn-RS" dirty="0" smtClean="0">
              <a:solidFill>
                <a:srgbClr val="FF0000"/>
              </a:solidFill>
            </a:rPr>
            <a:t>nteraktivna nastava</a:t>
          </a:r>
          <a:endParaRPr lang="en-US" dirty="0">
            <a:solidFill>
              <a:srgbClr val="FF0000"/>
            </a:solidFill>
          </a:endParaRPr>
        </a:p>
      </dgm:t>
    </dgm:pt>
    <dgm:pt modelId="{0D3EB550-AA48-420C-8D21-CA86DBEA3B15}" type="parTrans" cxnId="{154AC5BC-9392-46BB-A9D8-CCFCCDC0BD56}">
      <dgm:prSet/>
      <dgm:spPr/>
      <dgm:t>
        <a:bodyPr/>
        <a:lstStyle/>
        <a:p>
          <a:endParaRPr lang="en-US"/>
        </a:p>
      </dgm:t>
    </dgm:pt>
    <dgm:pt modelId="{4E6C6679-3CA9-44CC-A781-944FC4948DC1}" type="sibTrans" cxnId="{154AC5BC-9392-46BB-A9D8-CCFCCDC0BD56}">
      <dgm:prSet/>
      <dgm:spPr/>
      <dgm:t>
        <a:bodyPr/>
        <a:lstStyle/>
        <a:p>
          <a:endParaRPr lang="en-US"/>
        </a:p>
      </dgm:t>
    </dgm:pt>
    <dgm:pt modelId="{4B08360B-C9EC-4670-ACA8-9BA6D5746952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I</a:t>
          </a:r>
          <a:r>
            <a:rPr lang="sr-Latn-RS" dirty="0" smtClean="0">
              <a:solidFill>
                <a:srgbClr val="FF0000"/>
              </a:solidFill>
            </a:rPr>
            <a:t>nteraktivna nastava</a:t>
          </a:r>
          <a:endParaRPr lang="en-US" dirty="0">
            <a:solidFill>
              <a:srgbClr val="FF0000"/>
            </a:solidFill>
          </a:endParaRPr>
        </a:p>
      </dgm:t>
    </dgm:pt>
    <dgm:pt modelId="{0D2F54B5-1584-4E20-8AE9-7A36B82FBF82}" type="parTrans" cxnId="{C2A1013B-456B-4F98-85EA-A0BEF844066A}">
      <dgm:prSet/>
      <dgm:spPr/>
      <dgm:t>
        <a:bodyPr/>
        <a:lstStyle/>
        <a:p>
          <a:endParaRPr lang="en-US"/>
        </a:p>
      </dgm:t>
    </dgm:pt>
    <dgm:pt modelId="{2C2FD71A-9A44-40C2-B33F-F787FFD75812}" type="sibTrans" cxnId="{C2A1013B-456B-4F98-85EA-A0BEF844066A}">
      <dgm:prSet/>
      <dgm:spPr/>
      <dgm:t>
        <a:bodyPr/>
        <a:lstStyle/>
        <a:p>
          <a:endParaRPr lang="en-US"/>
        </a:p>
      </dgm:t>
    </dgm:pt>
    <dgm:pt modelId="{A0AAD654-D3BE-4513-B8B6-BF09688471CC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I</a:t>
          </a:r>
          <a:r>
            <a:rPr lang="sr-Latn-RS" dirty="0" smtClean="0">
              <a:solidFill>
                <a:srgbClr val="FF0000"/>
              </a:solidFill>
            </a:rPr>
            <a:t>nteraktivna nastava</a:t>
          </a:r>
          <a:endParaRPr lang="en-US" dirty="0">
            <a:solidFill>
              <a:srgbClr val="FF0000"/>
            </a:solidFill>
          </a:endParaRPr>
        </a:p>
      </dgm:t>
    </dgm:pt>
    <dgm:pt modelId="{2E3A1D8E-2950-45BD-B0FF-25CE7A128566}" type="parTrans" cxnId="{A04087F1-3B47-4CA1-AF65-2C5C9D9963B1}">
      <dgm:prSet/>
      <dgm:spPr/>
      <dgm:t>
        <a:bodyPr/>
        <a:lstStyle/>
        <a:p>
          <a:endParaRPr lang="en-US"/>
        </a:p>
      </dgm:t>
    </dgm:pt>
    <dgm:pt modelId="{B8116215-DCCE-4E9C-8BAD-9AD8CB300988}" type="sibTrans" cxnId="{A04087F1-3B47-4CA1-AF65-2C5C9D9963B1}">
      <dgm:prSet/>
      <dgm:spPr/>
      <dgm:t>
        <a:bodyPr/>
        <a:lstStyle/>
        <a:p>
          <a:endParaRPr lang="en-US"/>
        </a:p>
      </dgm:t>
    </dgm:pt>
    <dgm:pt modelId="{E86431FD-A1EA-40EF-83F2-76FDCF16EDD7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I</a:t>
          </a:r>
          <a:r>
            <a:rPr lang="sr-Latn-RS" dirty="0" smtClean="0">
              <a:solidFill>
                <a:srgbClr val="FF0000"/>
              </a:solidFill>
            </a:rPr>
            <a:t>nteraktivna nastava</a:t>
          </a:r>
          <a:endParaRPr lang="en-US" dirty="0">
            <a:solidFill>
              <a:srgbClr val="FF0000"/>
            </a:solidFill>
          </a:endParaRPr>
        </a:p>
      </dgm:t>
    </dgm:pt>
    <dgm:pt modelId="{540838FF-9221-4B12-A593-7189557C0CC0}" type="parTrans" cxnId="{67ADD965-4CF6-47B1-A581-4BB6C0481CD1}">
      <dgm:prSet/>
      <dgm:spPr/>
      <dgm:t>
        <a:bodyPr/>
        <a:lstStyle/>
        <a:p>
          <a:endParaRPr lang="en-US"/>
        </a:p>
      </dgm:t>
    </dgm:pt>
    <dgm:pt modelId="{31326922-FC26-4B30-9D0C-9346FF555707}" type="sibTrans" cxnId="{67ADD965-4CF6-47B1-A581-4BB6C0481CD1}">
      <dgm:prSet/>
      <dgm:spPr/>
      <dgm:t>
        <a:bodyPr/>
        <a:lstStyle/>
        <a:p>
          <a:endParaRPr lang="en-US"/>
        </a:p>
      </dgm:t>
    </dgm:pt>
    <dgm:pt modelId="{C6AB51D2-8DE8-43BE-A64F-B4B3CD3617E2}" type="pres">
      <dgm:prSet presAssocID="{86D057C6-25E0-43A6-AA94-AE4E4A8948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E276AE-5EFE-464B-8392-9A6130B9A0E7}" type="pres">
      <dgm:prSet presAssocID="{F5E3D16C-E2E4-406F-B6A0-E504D6926F4B}" presName="centerShape" presStyleLbl="node0" presStyleIdx="0" presStyleCnt="1"/>
      <dgm:spPr/>
      <dgm:t>
        <a:bodyPr/>
        <a:lstStyle/>
        <a:p>
          <a:endParaRPr lang="en-US"/>
        </a:p>
      </dgm:t>
    </dgm:pt>
    <dgm:pt modelId="{711E339D-DFA9-49F4-9D1B-C5ACDC581D8E}" type="pres">
      <dgm:prSet presAssocID="{5054083D-DD80-41B7-BB3D-5BDB483BB21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86459-AB73-42F8-87E9-641D8A50C68C}" type="pres">
      <dgm:prSet presAssocID="{5054083D-DD80-41B7-BB3D-5BDB483BB21A}" presName="dummy" presStyleCnt="0"/>
      <dgm:spPr/>
    </dgm:pt>
    <dgm:pt modelId="{08677BA1-1DDB-4619-B04C-D28FD4431692}" type="pres">
      <dgm:prSet presAssocID="{4E6C6679-3CA9-44CC-A781-944FC4948DC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DEBCD79-2D06-45BE-B683-F74E93F98420}" type="pres">
      <dgm:prSet presAssocID="{4B08360B-C9EC-4670-ACA8-9BA6D574695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01E80-F43B-47F3-9DC9-9E7005382938}" type="pres">
      <dgm:prSet presAssocID="{4B08360B-C9EC-4670-ACA8-9BA6D5746952}" presName="dummy" presStyleCnt="0"/>
      <dgm:spPr/>
    </dgm:pt>
    <dgm:pt modelId="{EF45C401-F325-4E97-A8A1-AA4264540D11}" type="pres">
      <dgm:prSet presAssocID="{2C2FD71A-9A44-40C2-B33F-F787FFD7581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3D438FE-2165-4875-9E8F-5A6B452C094D}" type="pres">
      <dgm:prSet presAssocID="{A0AAD654-D3BE-4513-B8B6-BF09688471C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E8BDA-E955-4733-BBA1-E8495D447C02}" type="pres">
      <dgm:prSet presAssocID="{A0AAD654-D3BE-4513-B8B6-BF09688471CC}" presName="dummy" presStyleCnt="0"/>
      <dgm:spPr/>
    </dgm:pt>
    <dgm:pt modelId="{069C6C1B-97E9-48F5-860F-E9A43FF1918A}" type="pres">
      <dgm:prSet presAssocID="{B8116215-DCCE-4E9C-8BAD-9AD8CB30098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4D76D48-9F06-45AF-BDE2-5247218EC65A}" type="pres">
      <dgm:prSet presAssocID="{E86431FD-A1EA-40EF-83F2-76FDCF16EDD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26775-9C39-45C5-B636-FF448C43EBC9}" type="pres">
      <dgm:prSet presAssocID="{E86431FD-A1EA-40EF-83F2-76FDCF16EDD7}" presName="dummy" presStyleCnt="0"/>
      <dgm:spPr/>
    </dgm:pt>
    <dgm:pt modelId="{ECF76AA2-DAFF-48B7-9B89-D8C437D01510}" type="pres">
      <dgm:prSet presAssocID="{31326922-FC26-4B30-9D0C-9346FF55570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92E9E256-1E21-4491-AE46-7C6387AFD794}" type="presOf" srcId="{4E6C6679-3CA9-44CC-A781-944FC4948DC1}" destId="{08677BA1-1DDB-4619-B04C-D28FD4431692}" srcOrd="0" destOrd="0" presId="urn:microsoft.com/office/officeart/2005/8/layout/radial6"/>
    <dgm:cxn modelId="{E59A89C8-EEF2-490B-995D-E384486C0112}" type="presOf" srcId="{31326922-FC26-4B30-9D0C-9346FF555707}" destId="{ECF76AA2-DAFF-48B7-9B89-D8C437D01510}" srcOrd="0" destOrd="0" presId="urn:microsoft.com/office/officeart/2005/8/layout/radial6"/>
    <dgm:cxn modelId="{E9FF409D-32BB-46E3-BD0F-407CE98799E4}" type="presOf" srcId="{4B08360B-C9EC-4670-ACA8-9BA6D5746952}" destId="{7DEBCD79-2D06-45BE-B683-F74E93F98420}" srcOrd="0" destOrd="0" presId="urn:microsoft.com/office/officeart/2005/8/layout/radial6"/>
    <dgm:cxn modelId="{B2981C65-1306-4EDD-8194-DF0ED7DD4513}" type="presOf" srcId="{E86431FD-A1EA-40EF-83F2-76FDCF16EDD7}" destId="{B4D76D48-9F06-45AF-BDE2-5247218EC65A}" srcOrd="0" destOrd="0" presId="urn:microsoft.com/office/officeart/2005/8/layout/radial6"/>
    <dgm:cxn modelId="{67ADD965-4CF6-47B1-A581-4BB6C0481CD1}" srcId="{F5E3D16C-E2E4-406F-B6A0-E504D6926F4B}" destId="{E86431FD-A1EA-40EF-83F2-76FDCF16EDD7}" srcOrd="3" destOrd="0" parTransId="{540838FF-9221-4B12-A593-7189557C0CC0}" sibTransId="{31326922-FC26-4B30-9D0C-9346FF555707}"/>
    <dgm:cxn modelId="{154AC5BC-9392-46BB-A9D8-CCFCCDC0BD56}" srcId="{F5E3D16C-E2E4-406F-B6A0-E504D6926F4B}" destId="{5054083D-DD80-41B7-BB3D-5BDB483BB21A}" srcOrd="0" destOrd="0" parTransId="{0D3EB550-AA48-420C-8D21-CA86DBEA3B15}" sibTransId="{4E6C6679-3CA9-44CC-A781-944FC4948DC1}"/>
    <dgm:cxn modelId="{C2A1013B-456B-4F98-85EA-A0BEF844066A}" srcId="{F5E3D16C-E2E4-406F-B6A0-E504D6926F4B}" destId="{4B08360B-C9EC-4670-ACA8-9BA6D5746952}" srcOrd="1" destOrd="0" parTransId="{0D2F54B5-1584-4E20-8AE9-7A36B82FBF82}" sibTransId="{2C2FD71A-9A44-40C2-B33F-F787FFD75812}"/>
    <dgm:cxn modelId="{DD057165-DACB-4ECB-A41F-81D5AB119E68}" type="presOf" srcId="{F5E3D16C-E2E4-406F-B6A0-E504D6926F4B}" destId="{01E276AE-5EFE-464B-8392-9A6130B9A0E7}" srcOrd="0" destOrd="0" presId="urn:microsoft.com/office/officeart/2005/8/layout/radial6"/>
    <dgm:cxn modelId="{A11FB72D-8A94-4D42-8DCA-AEE89498B443}" type="presOf" srcId="{2C2FD71A-9A44-40C2-B33F-F787FFD75812}" destId="{EF45C401-F325-4E97-A8A1-AA4264540D11}" srcOrd="0" destOrd="0" presId="urn:microsoft.com/office/officeart/2005/8/layout/radial6"/>
    <dgm:cxn modelId="{039DD463-03A2-49B2-818B-0D2576442602}" type="presOf" srcId="{86D057C6-25E0-43A6-AA94-AE4E4A89485D}" destId="{C6AB51D2-8DE8-43BE-A64F-B4B3CD3617E2}" srcOrd="0" destOrd="0" presId="urn:microsoft.com/office/officeart/2005/8/layout/radial6"/>
    <dgm:cxn modelId="{A04087F1-3B47-4CA1-AF65-2C5C9D9963B1}" srcId="{F5E3D16C-E2E4-406F-B6A0-E504D6926F4B}" destId="{A0AAD654-D3BE-4513-B8B6-BF09688471CC}" srcOrd="2" destOrd="0" parTransId="{2E3A1D8E-2950-45BD-B0FF-25CE7A128566}" sibTransId="{B8116215-DCCE-4E9C-8BAD-9AD8CB300988}"/>
    <dgm:cxn modelId="{44B7153A-F5E0-415A-BBC1-5B6B497A3692}" srcId="{86D057C6-25E0-43A6-AA94-AE4E4A89485D}" destId="{F5E3D16C-E2E4-406F-B6A0-E504D6926F4B}" srcOrd="0" destOrd="0" parTransId="{1DE77CC8-C4D9-4930-9815-16C6E9A38152}" sibTransId="{8E83DD19-30B1-4D16-A38F-2FEC7C29C1FD}"/>
    <dgm:cxn modelId="{21F76295-78B6-4512-A8F4-732E0FF39B53}" type="presOf" srcId="{B8116215-DCCE-4E9C-8BAD-9AD8CB300988}" destId="{069C6C1B-97E9-48F5-860F-E9A43FF1918A}" srcOrd="0" destOrd="0" presId="urn:microsoft.com/office/officeart/2005/8/layout/radial6"/>
    <dgm:cxn modelId="{EFC47AF5-4D71-4ADF-95E6-BFEA5424DEED}" type="presOf" srcId="{A0AAD654-D3BE-4513-B8B6-BF09688471CC}" destId="{73D438FE-2165-4875-9E8F-5A6B452C094D}" srcOrd="0" destOrd="0" presId="urn:microsoft.com/office/officeart/2005/8/layout/radial6"/>
    <dgm:cxn modelId="{41EE6513-920E-4671-8EFA-D7734D9216B3}" type="presOf" srcId="{5054083D-DD80-41B7-BB3D-5BDB483BB21A}" destId="{711E339D-DFA9-49F4-9D1B-C5ACDC581D8E}" srcOrd="0" destOrd="0" presId="urn:microsoft.com/office/officeart/2005/8/layout/radial6"/>
    <dgm:cxn modelId="{D3C96263-A201-4006-9BC5-C5538D39AD98}" type="presParOf" srcId="{C6AB51D2-8DE8-43BE-A64F-B4B3CD3617E2}" destId="{01E276AE-5EFE-464B-8392-9A6130B9A0E7}" srcOrd="0" destOrd="0" presId="urn:microsoft.com/office/officeart/2005/8/layout/radial6"/>
    <dgm:cxn modelId="{8A29C070-271C-484C-BAAA-2171EFE8B2C3}" type="presParOf" srcId="{C6AB51D2-8DE8-43BE-A64F-B4B3CD3617E2}" destId="{711E339D-DFA9-49F4-9D1B-C5ACDC581D8E}" srcOrd="1" destOrd="0" presId="urn:microsoft.com/office/officeart/2005/8/layout/radial6"/>
    <dgm:cxn modelId="{E4CCAAC9-3402-4980-8AE0-1F0615686304}" type="presParOf" srcId="{C6AB51D2-8DE8-43BE-A64F-B4B3CD3617E2}" destId="{77786459-AB73-42F8-87E9-641D8A50C68C}" srcOrd="2" destOrd="0" presId="urn:microsoft.com/office/officeart/2005/8/layout/radial6"/>
    <dgm:cxn modelId="{107F7239-ABD4-481B-A51B-7FB4A14DD545}" type="presParOf" srcId="{C6AB51D2-8DE8-43BE-A64F-B4B3CD3617E2}" destId="{08677BA1-1DDB-4619-B04C-D28FD4431692}" srcOrd="3" destOrd="0" presId="urn:microsoft.com/office/officeart/2005/8/layout/radial6"/>
    <dgm:cxn modelId="{DBCB9270-E201-4FEF-A0F8-32A03F9800E2}" type="presParOf" srcId="{C6AB51D2-8DE8-43BE-A64F-B4B3CD3617E2}" destId="{7DEBCD79-2D06-45BE-B683-F74E93F98420}" srcOrd="4" destOrd="0" presId="urn:microsoft.com/office/officeart/2005/8/layout/radial6"/>
    <dgm:cxn modelId="{3CA23A98-F221-4E20-95FB-68ADA3C9836F}" type="presParOf" srcId="{C6AB51D2-8DE8-43BE-A64F-B4B3CD3617E2}" destId="{7CC01E80-F43B-47F3-9DC9-9E7005382938}" srcOrd="5" destOrd="0" presId="urn:microsoft.com/office/officeart/2005/8/layout/radial6"/>
    <dgm:cxn modelId="{4834C2ED-334C-4E06-8343-198168C0106F}" type="presParOf" srcId="{C6AB51D2-8DE8-43BE-A64F-B4B3CD3617E2}" destId="{EF45C401-F325-4E97-A8A1-AA4264540D11}" srcOrd="6" destOrd="0" presId="urn:microsoft.com/office/officeart/2005/8/layout/radial6"/>
    <dgm:cxn modelId="{FFD1F7B6-4AF0-45F4-8E09-C5B07C4DDB42}" type="presParOf" srcId="{C6AB51D2-8DE8-43BE-A64F-B4B3CD3617E2}" destId="{73D438FE-2165-4875-9E8F-5A6B452C094D}" srcOrd="7" destOrd="0" presId="urn:microsoft.com/office/officeart/2005/8/layout/radial6"/>
    <dgm:cxn modelId="{69D45C89-135E-4CC4-92D2-E1F78F04FEDA}" type="presParOf" srcId="{C6AB51D2-8DE8-43BE-A64F-B4B3CD3617E2}" destId="{C7CE8BDA-E955-4733-BBA1-E8495D447C02}" srcOrd="8" destOrd="0" presId="urn:microsoft.com/office/officeart/2005/8/layout/radial6"/>
    <dgm:cxn modelId="{45B0F475-1434-4E25-9BF4-1479A0D71944}" type="presParOf" srcId="{C6AB51D2-8DE8-43BE-A64F-B4B3CD3617E2}" destId="{069C6C1B-97E9-48F5-860F-E9A43FF1918A}" srcOrd="9" destOrd="0" presId="urn:microsoft.com/office/officeart/2005/8/layout/radial6"/>
    <dgm:cxn modelId="{7A135A77-2185-4FB0-B22C-33E4FC6278DC}" type="presParOf" srcId="{C6AB51D2-8DE8-43BE-A64F-B4B3CD3617E2}" destId="{B4D76D48-9F06-45AF-BDE2-5247218EC65A}" srcOrd="10" destOrd="0" presId="urn:microsoft.com/office/officeart/2005/8/layout/radial6"/>
    <dgm:cxn modelId="{77207F55-FB9E-424D-A85B-EB058F7E4DC1}" type="presParOf" srcId="{C6AB51D2-8DE8-43BE-A64F-B4B3CD3617E2}" destId="{01A26775-9C39-45C5-B636-FF448C43EBC9}" srcOrd="11" destOrd="0" presId="urn:microsoft.com/office/officeart/2005/8/layout/radial6"/>
    <dgm:cxn modelId="{3BB5593D-E209-434B-9A00-92B2A29E8A45}" type="presParOf" srcId="{C6AB51D2-8DE8-43BE-A64F-B4B3CD3617E2}" destId="{ECF76AA2-DAFF-48B7-9B89-D8C437D015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E4198C-CE6B-43AF-B8E9-5E1334ED5E51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</dgm:pt>
    <dgm:pt modelId="{E08596A4-6C11-41F6-8A71-6C97DBC9D112}">
      <dgm:prSet/>
      <dgm:spPr/>
      <dgm:t>
        <a:bodyPr/>
        <a:lstStyle/>
        <a:p>
          <a:pPr rtl="0" eaLnBrk="1" latinLnBrk="0"/>
          <a:r>
            <a:rPr lang="sr-Latn-CS" dirty="0" smtClean="0"/>
            <a:t>znanja</a:t>
          </a:r>
          <a:endParaRPr lang="en-US" dirty="0" smtClean="0"/>
        </a:p>
      </dgm:t>
    </dgm:pt>
    <dgm:pt modelId="{EBF93FB0-CEB6-4DF3-ABE7-408CBFE6A1F8}" type="parTrans" cxnId="{9B85A666-622A-45A4-8E0E-086349C363EF}">
      <dgm:prSet/>
      <dgm:spPr/>
      <dgm:t>
        <a:bodyPr/>
        <a:lstStyle/>
        <a:p>
          <a:endParaRPr lang="en-US"/>
        </a:p>
      </dgm:t>
    </dgm:pt>
    <dgm:pt modelId="{EB8F7DCE-F3AF-4530-9B2E-369A689EA4CE}" type="sibTrans" cxnId="{9B85A666-622A-45A4-8E0E-086349C363EF}">
      <dgm:prSet/>
      <dgm:spPr/>
      <dgm:t>
        <a:bodyPr/>
        <a:lstStyle/>
        <a:p>
          <a:endParaRPr lang="en-US"/>
        </a:p>
      </dgm:t>
    </dgm:pt>
    <dgm:pt modelId="{4BD9C61D-0498-4BEC-B706-18B2819344D3}">
      <dgm:prSet/>
      <dgm:spPr/>
      <dgm:t>
        <a:bodyPr/>
        <a:lstStyle/>
        <a:p>
          <a:pPr rtl="0" eaLnBrk="1" latinLnBrk="0"/>
          <a:r>
            <a:rPr lang="sr-Latn-CS" dirty="0" smtClean="0"/>
            <a:t>kognicija</a:t>
          </a:r>
          <a:endParaRPr lang="en-US" dirty="0" smtClean="0"/>
        </a:p>
      </dgm:t>
    </dgm:pt>
    <dgm:pt modelId="{3D06EC37-C374-4831-BA21-257A1A138935}" type="parTrans" cxnId="{40B18204-1D1E-4C55-A896-0424C97E9D65}">
      <dgm:prSet/>
      <dgm:spPr/>
      <dgm:t>
        <a:bodyPr/>
        <a:lstStyle/>
        <a:p>
          <a:endParaRPr lang="en-US"/>
        </a:p>
      </dgm:t>
    </dgm:pt>
    <dgm:pt modelId="{0C93DEA1-6B33-42DB-AEE3-C13549371BB3}" type="sibTrans" cxnId="{40B18204-1D1E-4C55-A896-0424C97E9D65}">
      <dgm:prSet/>
      <dgm:spPr/>
      <dgm:t>
        <a:bodyPr/>
        <a:lstStyle/>
        <a:p>
          <a:endParaRPr lang="en-US"/>
        </a:p>
      </dgm:t>
    </dgm:pt>
    <dgm:pt modelId="{612ECA83-069D-4885-9856-A69488036ECB}">
      <dgm:prSet/>
      <dgm:spPr/>
      <dgm:t>
        <a:bodyPr/>
        <a:lstStyle/>
        <a:p>
          <a:pPr rtl="0" eaLnBrk="1" latinLnBrk="0"/>
          <a:r>
            <a:rPr lang="sr-Latn-CS" dirty="0" smtClean="0"/>
            <a:t>cela ličnost</a:t>
          </a:r>
          <a:endParaRPr lang="en-US" dirty="0" smtClean="0"/>
        </a:p>
      </dgm:t>
    </dgm:pt>
    <dgm:pt modelId="{C9F496A2-88A4-4C12-AE85-5BB6D629E87A}" type="parTrans" cxnId="{13818B87-320E-4515-8584-FF09894A0C08}">
      <dgm:prSet/>
      <dgm:spPr/>
      <dgm:t>
        <a:bodyPr/>
        <a:lstStyle/>
        <a:p>
          <a:endParaRPr lang="en-US"/>
        </a:p>
      </dgm:t>
    </dgm:pt>
    <dgm:pt modelId="{678C7909-014D-4CD8-8B4B-4DAA0797B099}" type="sibTrans" cxnId="{13818B87-320E-4515-8584-FF09894A0C08}">
      <dgm:prSet/>
      <dgm:spPr/>
      <dgm:t>
        <a:bodyPr/>
        <a:lstStyle/>
        <a:p>
          <a:endParaRPr lang="en-US"/>
        </a:p>
      </dgm:t>
    </dgm:pt>
    <dgm:pt modelId="{D6D02063-601E-403E-A655-E9CC4CF73D12}">
      <dgm:prSet/>
      <dgm:spPr/>
      <dgm:t>
        <a:bodyPr/>
        <a:lstStyle/>
        <a:p>
          <a:pPr rtl="0" eaLnBrk="1" latinLnBrk="0"/>
          <a:r>
            <a:rPr lang="sr-Latn-CS" dirty="0" smtClean="0"/>
            <a:t>Kompetencije,</a:t>
          </a:r>
        </a:p>
        <a:p>
          <a:pPr rtl="0" eaLnBrk="1" latinLnBrk="0"/>
          <a:r>
            <a:rPr lang="sr-Latn-CS" dirty="0" smtClean="0"/>
            <a:t>delovanje u društvu</a:t>
          </a:r>
          <a:endParaRPr lang="en-US" dirty="0" smtClean="0"/>
        </a:p>
      </dgm:t>
    </dgm:pt>
    <dgm:pt modelId="{DFA6D342-26D8-4BF8-8B3A-82051018C809}" type="parTrans" cxnId="{3A82ABE0-A877-4906-82A0-AACF3FD5EBC3}">
      <dgm:prSet/>
      <dgm:spPr/>
      <dgm:t>
        <a:bodyPr/>
        <a:lstStyle/>
        <a:p>
          <a:endParaRPr lang="en-US"/>
        </a:p>
      </dgm:t>
    </dgm:pt>
    <dgm:pt modelId="{89A7F9AD-A138-44E9-A4F3-DCFFCB6BD979}" type="sibTrans" cxnId="{3A82ABE0-A877-4906-82A0-AACF3FD5EBC3}">
      <dgm:prSet/>
      <dgm:spPr/>
      <dgm:t>
        <a:bodyPr/>
        <a:lstStyle/>
        <a:p>
          <a:endParaRPr lang="en-US"/>
        </a:p>
      </dgm:t>
    </dgm:pt>
    <dgm:pt modelId="{E37539A6-67FD-4D8F-8D4A-2852F693D51A}" type="pres">
      <dgm:prSet presAssocID="{41E4198C-CE6B-43AF-B8E9-5E1334ED5E51}" presName="composite" presStyleCnt="0">
        <dgm:presLayoutVars>
          <dgm:chMax val="5"/>
          <dgm:dir/>
          <dgm:resizeHandles val="exact"/>
        </dgm:presLayoutVars>
      </dgm:prSet>
      <dgm:spPr/>
    </dgm:pt>
    <dgm:pt modelId="{D3CD6C3D-930C-4B5E-8E6F-2A46EC6039D2}" type="pres">
      <dgm:prSet presAssocID="{E08596A4-6C11-41F6-8A71-6C97DBC9D112}" presName="circle1" presStyleLbl="lnNode1" presStyleIdx="0" presStyleCnt="4"/>
      <dgm:spPr/>
    </dgm:pt>
    <dgm:pt modelId="{E6681FD0-5640-4A60-BF6B-0E2187B4CDE7}" type="pres">
      <dgm:prSet presAssocID="{E08596A4-6C11-41F6-8A71-6C97DBC9D112}" presName="text1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B2C2A5-79C0-4308-AD97-3736273B3ED7}" type="pres">
      <dgm:prSet presAssocID="{E08596A4-6C11-41F6-8A71-6C97DBC9D112}" presName="line1" presStyleLbl="callout" presStyleIdx="0" presStyleCnt="8"/>
      <dgm:spPr/>
    </dgm:pt>
    <dgm:pt modelId="{573EC189-59C9-43B3-A161-7BE9FA05CC44}" type="pres">
      <dgm:prSet presAssocID="{E08596A4-6C11-41F6-8A71-6C97DBC9D112}" presName="d1" presStyleLbl="callout" presStyleIdx="1" presStyleCnt="8"/>
      <dgm:spPr/>
    </dgm:pt>
    <dgm:pt modelId="{44305E9D-EABF-4E50-98A9-89585C298B68}" type="pres">
      <dgm:prSet presAssocID="{4BD9C61D-0498-4BEC-B706-18B2819344D3}" presName="circle2" presStyleLbl="lnNode1" presStyleIdx="1" presStyleCnt="4"/>
      <dgm:spPr/>
    </dgm:pt>
    <dgm:pt modelId="{2B9EB857-1AA0-4318-9607-9F3C5AB4C274}" type="pres">
      <dgm:prSet presAssocID="{4BD9C61D-0498-4BEC-B706-18B2819344D3}" presName="text2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2BB1A8-4E67-4F02-9588-213746006F9D}" type="pres">
      <dgm:prSet presAssocID="{4BD9C61D-0498-4BEC-B706-18B2819344D3}" presName="line2" presStyleLbl="callout" presStyleIdx="2" presStyleCnt="8"/>
      <dgm:spPr/>
    </dgm:pt>
    <dgm:pt modelId="{B807F7D6-1827-4CA0-8612-3B7F50884204}" type="pres">
      <dgm:prSet presAssocID="{4BD9C61D-0498-4BEC-B706-18B2819344D3}" presName="d2" presStyleLbl="callout" presStyleIdx="3" presStyleCnt="8"/>
      <dgm:spPr/>
    </dgm:pt>
    <dgm:pt modelId="{3A562630-6B3E-438C-AC20-5A8B3B1BC01A}" type="pres">
      <dgm:prSet presAssocID="{612ECA83-069D-4885-9856-A69488036ECB}" presName="circle3" presStyleLbl="lnNode1" presStyleIdx="2" presStyleCnt="4"/>
      <dgm:spPr/>
    </dgm:pt>
    <dgm:pt modelId="{A40FEB8F-5230-4CF3-9388-1DA0CF95D317}" type="pres">
      <dgm:prSet presAssocID="{612ECA83-069D-4885-9856-A69488036ECB}" presName="text3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340790-4147-4633-A8DC-2C39B34064AE}" type="pres">
      <dgm:prSet presAssocID="{612ECA83-069D-4885-9856-A69488036ECB}" presName="line3" presStyleLbl="callout" presStyleIdx="4" presStyleCnt="8"/>
      <dgm:spPr/>
    </dgm:pt>
    <dgm:pt modelId="{B17BB396-BB02-4C52-8C07-ABEF68A2B483}" type="pres">
      <dgm:prSet presAssocID="{612ECA83-069D-4885-9856-A69488036ECB}" presName="d3" presStyleLbl="callout" presStyleIdx="5" presStyleCnt="8"/>
      <dgm:spPr/>
    </dgm:pt>
    <dgm:pt modelId="{557B2B0F-8772-46A7-BBBF-970B737046F9}" type="pres">
      <dgm:prSet presAssocID="{D6D02063-601E-403E-A655-E9CC4CF73D12}" presName="circle4" presStyleLbl="lnNode1" presStyleIdx="3" presStyleCnt="4"/>
      <dgm:spPr/>
    </dgm:pt>
    <dgm:pt modelId="{C163AE8B-0AF1-462C-9EC7-1D4E0E5C51DF}" type="pres">
      <dgm:prSet presAssocID="{D6D02063-601E-403E-A655-E9CC4CF73D12}" presName="text4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A0C500-A335-499E-ABDE-7CE1751A98DC}" type="pres">
      <dgm:prSet presAssocID="{D6D02063-601E-403E-A655-E9CC4CF73D12}" presName="line4" presStyleLbl="callout" presStyleIdx="6" presStyleCnt="8"/>
      <dgm:spPr/>
    </dgm:pt>
    <dgm:pt modelId="{C5B0DE43-7EBD-4793-983C-CCF3B4172A21}" type="pres">
      <dgm:prSet presAssocID="{D6D02063-601E-403E-A655-E9CC4CF73D12}" presName="d4" presStyleLbl="callout" presStyleIdx="7" presStyleCnt="8"/>
      <dgm:spPr/>
    </dgm:pt>
  </dgm:ptLst>
  <dgm:cxnLst>
    <dgm:cxn modelId="{13818B87-320E-4515-8584-FF09894A0C08}" srcId="{41E4198C-CE6B-43AF-B8E9-5E1334ED5E51}" destId="{612ECA83-069D-4885-9856-A69488036ECB}" srcOrd="2" destOrd="0" parTransId="{C9F496A2-88A4-4C12-AE85-5BB6D629E87A}" sibTransId="{678C7909-014D-4CD8-8B4B-4DAA0797B099}"/>
    <dgm:cxn modelId="{9B85A666-622A-45A4-8E0E-086349C363EF}" srcId="{41E4198C-CE6B-43AF-B8E9-5E1334ED5E51}" destId="{E08596A4-6C11-41F6-8A71-6C97DBC9D112}" srcOrd="0" destOrd="0" parTransId="{EBF93FB0-CEB6-4DF3-ABE7-408CBFE6A1F8}" sibTransId="{EB8F7DCE-F3AF-4530-9B2E-369A689EA4CE}"/>
    <dgm:cxn modelId="{8B4BCD4C-471B-4ED9-BF2B-9CB263DCE626}" type="presOf" srcId="{D6D02063-601E-403E-A655-E9CC4CF73D12}" destId="{C163AE8B-0AF1-462C-9EC7-1D4E0E5C51DF}" srcOrd="0" destOrd="0" presId="urn:microsoft.com/office/officeart/2005/8/layout/target1"/>
    <dgm:cxn modelId="{A09BE00A-118C-4A48-A2AA-D7E4B16031CA}" type="presOf" srcId="{E08596A4-6C11-41F6-8A71-6C97DBC9D112}" destId="{E6681FD0-5640-4A60-BF6B-0E2187B4CDE7}" srcOrd="0" destOrd="0" presId="urn:microsoft.com/office/officeart/2005/8/layout/target1"/>
    <dgm:cxn modelId="{3A82ABE0-A877-4906-82A0-AACF3FD5EBC3}" srcId="{41E4198C-CE6B-43AF-B8E9-5E1334ED5E51}" destId="{D6D02063-601E-403E-A655-E9CC4CF73D12}" srcOrd="3" destOrd="0" parTransId="{DFA6D342-26D8-4BF8-8B3A-82051018C809}" sibTransId="{89A7F9AD-A138-44E9-A4F3-DCFFCB6BD979}"/>
    <dgm:cxn modelId="{9DBFEEDA-8092-4848-A5C7-55D015D39255}" type="presOf" srcId="{4BD9C61D-0498-4BEC-B706-18B2819344D3}" destId="{2B9EB857-1AA0-4318-9607-9F3C5AB4C274}" srcOrd="0" destOrd="0" presId="urn:microsoft.com/office/officeart/2005/8/layout/target1"/>
    <dgm:cxn modelId="{40B18204-1D1E-4C55-A896-0424C97E9D65}" srcId="{41E4198C-CE6B-43AF-B8E9-5E1334ED5E51}" destId="{4BD9C61D-0498-4BEC-B706-18B2819344D3}" srcOrd="1" destOrd="0" parTransId="{3D06EC37-C374-4831-BA21-257A1A138935}" sibTransId="{0C93DEA1-6B33-42DB-AEE3-C13549371BB3}"/>
    <dgm:cxn modelId="{BFE7842B-2C8E-40B4-A97D-51F4187B3195}" type="presOf" srcId="{612ECA83-069D-4885-9856-A69488036ECB}" destId="{A40FEB8F-5230-4CF3-9388-1DA0CF95D317}" srcOrd="0" destOrd="0" presId="urn:microsoft.com/office/officeart/2005/8/layout/target1"/>
    <dgm:cxn modelId="{22A26D36-4871-4F49-B789-005D7069DB1F}" type="presOf" srcId="{41E4198C-CE6B-43AF-B8E9-5E1334ED5E51}" destId="{E37539A6-67FD-4D8F-8D4A-2852F693D51A}" srcOrd="0" destOrd="0" presId="urn:microsoft.com/office/officeart/2005/8/layout/target1"/>
    <dgm:cxn modelId="{727CDDE4-6369-4005-A57D-0F43B77C997D}" type="presParOf" srcId="{E37539A6-67FD-4D8F-8D4A-2852F693D51A}" destId="{D3CD6C3D-930C-4B5E-8E6F-2A46EC6039D2}" srcOrd="0" destOrd="0" presId="urn:microsoft.com/office/officeart/2005/8/layout/target1"/>
    <dgm:cxn modelId="{9445E0FE-4C91-401D-9265-F4332AE97634}" type="presParOf" srcId="{E37539A6-67FD-4D8F-8D4A-2852F693D51A}" destId="{E6681FD0-5640-4A60-BF6B-0E2187B4CDE7}" srcOrd="1" destOrd="0" presId="urn:microsoft.com/office/officeart/2005/8/layout/target1"/>
    <dgm:cxn modelId="{47CE4051-1649-4BFE-89C1-B10A116AF001}" type="presParOf" srcId="{E37539A6-67FD-4D8F-8D4A-2852F693D51A}" destId="{1FB2C2A5-79C0-4308-AD97-3736273B3ED7}" srcOrd="2" destOrd="0" presId="urn:microsoft.com/office/officeart/2005/8/layout/target1"/>
    <dgm:cxn modelId="{88C40F51-099B-4531-974E-07158C0843FB}" type="presParOf" srcId="{E37539A6-67FD-4D8F-8D4A-2852F693D51A}" destId="{573EC189-59C9-43B3-A161-7BE9FA05CC44}" srcOrd="3" destOrd="0" presId="urn:microsoft.com/office/officeart/2005/8/layout/target1"/>
    <dgm:cxn modelId="{6E91FC26-4247-42A3-B164-2287477A7129}" type="presParOf" srcId="{E37539A6-67FD-4D8F-8D4A-2852F693D51A}" destId="{44305E9D-EABF-4E50-98A9-89585C298B68}" srcOrd="4" destOrd="0" presId="urn:microsoft.com/office/officeart/2005/8/layout/target1"/>
    <dgm:cxn modelId="{4DA9A8E0-91F2-4E97-91EF-8A59D24EE029}" type="presParOf" srcId="{E37539A6-67FD-4D8F-8D4A-2852F693D51A}" destId="{2B9EB857-1AA0-4318-9607-9F3C5AB4C274}" srcOrd="5" destOrd="0" presId="urn:microsoft.com/office/officeart/2005/8/layout/target1"/>
    <dgm:cxn modelId="{2E965EC1-F6B3-4120-818F-8571772C965D}" type="presParOf" srcId="{E37539A6-67FD-4D8F-8D4A-2852F693D51A}" destId="{A62BB1A8-4E67-4F02-9588-213746006F9D}" srcOrd="6" destOrd="0" presId="urn:microsoft.com/office/officeart/2005/8/layout/target1"/>
    <dgm:cxn modelId="{6ED9F4AE-314F-4D93-92FB-7C0C22E327A0}" type="presParOf" srcId="{E37539A6-67FD-4D8F-8D4A-2852F693D51A}" destId="{B807F7D6-1827-4CA0-8612-3B7F50884204}" srcOrd="7" destOrd="0" presId="urn:microsoft.com/office/officeart/2005/8/layout/target1"/>
    <dgm:cxn modelId="{5FC43A97-D0F6-4C77-869A-6967C936B20C}" type="presParOf" srcId="{E37539A6-67FD-4D8F-8D4A-2852F693D51A}" destId="{3A562630-6B3E-438C-AC20-5A8B3B1BC01A}" srcOrd="8" destOrd="0" presId="urn:microsoft.com/office/officeart/2005/8/layout/target1"/>
    <dgm:cxn modelId="{12C0CDF7-AC7E-472B-A941-6B194C19D15D}" type="presParOf" srcId="{E37539A6-67FD-4D8F-8D4A-2852F693D51A}" destId="{A40FEB8F-5230-4CF3-9388-1DA0CF95D317}" srcOrd="9" destOrd="0" presId="urn:microsoft.com/office/officeart/2005/8/layout/target1"/>
    <dgm:cxn modelId="{1C120B09-CE83-4FBB-90F4-5798332D4F56}" type="presParOf" srcId="{E37539A6-67FD-4D8F-8D4A-2852F693D51A}" destId="{DB340790-4147-4633-A8DC-2C39B34064AE}" srcOrd="10" destOrd="0" presId="urn:microsoft.com/office/officeart/2005/8/layout/target1"/>
    <dgm:cxn modelId="{595CF866-208A-4E6E-BEB6-B337356ACE10}" type="presParOf" srcId="{E37539A6-67FD-4D8F-8D4A-2852F693D51A}" destId="{B17BB396-BB02-4C52-8C07-ABEF68A2B483}" srcOrd="11" destOrd="0" presId="urn:microsoft.com/office/officeart/2005/8/layout/target1"/>
    <dgm:cxn modelId="{372744D9-97D1-4541-9205-E58BF18F7A76}" type="presParOf" srcId="{E37539A6-67FD-4D8F-8D4A-2852F693D51A}" destId="{557B2B0F-8772-46A7-BBBF-970B737046F9}" srcOrd="12" destOrd="0" presId="urn:microsoft.com/office/officeart/2005/8/layout/target1"/>
    <dgm:cxn modelId="{29F2D987-A26D-43CB-ADA3-01A73B36079B}" type="presParOf" srcId="{E37539A6-67FD-4D8F-8D4A-2852F693D51A}" destId="{C163AE8B-0AF1-462C-9EC7-1D4E0E5C51DF}" srcOrd="13" destOrd="0" presId="urn:microsoft.com/office/officeart/2005/8/layout/target1"/>
    <dgm:cxn modelId="{A0BB2163-F49D-4837-9829-9B0F04790B75}" type="presParOf" srcId="{E37539A6-67FD-4D8F-8D4A-2852F693D51A}" destId="{6EA0C500-A335-499E-ABDE-7CE1751A98DC}" srcOrd="14" destOrd="0" presId="urn:microsoft.com/office/officeart/2005/8/layout/target1"/>
    <dgm:cxn modelId="{410755F1-6715-4B3F-AE24-423EBF797D19}" type="presParOf" srcId="{E37539A6-67FD-4D8F-8D4A-2852F693D51A}" destId="{C5B0DE43-7EBD-4793-983C-CCF3B4172A21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D057C6-25E0-43A6-AA94-AE4E4A89485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E3D16C-E2E4-406F-B6A0-E504D6926F4B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P</a:t>
          </a:r>
          <a:r>
            <a:rPr lang="sr-Latn-RS" dirty="0" smtClean="0">
              <a:solidFill>
                <a:srgbClr val="FF0000"/>
              </a:solidFill>
            </a:rPr>
            <a:t>rimer časa </a:t>
          </a:r>
          <a:endParaRPr lang="en-US" dirty="0">
            <a:solidFill>
              <a:srgbClr val="FF0000"/>
            </a:solidFill>
          </a:endParaRPr>
        </a:p>
      </dgm:t>
    </dgm:pt>
    <dgm:pt modelId="{1DE77CC8-C4D9-4930-9815-16C6E9A38152}" type="parTrans" cxnId="{44B7153A-F5E0-415A-BBC1-5B6B497A3692}">
      <dgm:prSet/>
      <dgm:spPr/>
      <dgm:t>
        <a:bodyPr/>
        <a:lstStyle/>
        <a:p>
          <a:endParaRPr lang="en-US"/>
        </a:p>
      </dgm:t>
    </dgm:pt>
    <dgm:pt modelId="{8E83DD19-30B1-4D16-A38F-2FEC7C29C1FD}" type="sibTrans" cxnId="{44B7153A-F5E0-415A-BBC1-5B6B497A3692}">
      <dgm:prSet/>
      <dgm:spPr/>
      <dgm:t>
        <a:bodyPr/>
        <a:lstStyle/>
        <a:p>
          <a:endParaRPr lang="en-US"/>
        </a:p>
      </dgm:t>
    </dgm:pt>
    <dgm:pt modelId="{5054083D-DD80-41B7-BB3D-5BDB483BB21A}">
      <dgm:prSet phldrT="[Text]"/>
      <dgm:spPr/>
      <dgm:t>
        <a:bodyPr/>
        <a:lstStyle/>
        <a:p>
          <a:r>
            <a:rPr lang="en-US" dirty="0" smtClean="0"/>
            <a:t>I</a:t>
          </a:r>
          <a:r>
            <a:rPr lang="sr-Latn-RS" dirty="0" smtClean="0"/>
            <a:t>nteraktivna nastava</a:t>
          </a:r>
          <a:endParaRPr lang="en-US" dirty="0"/>
        </a:p>
      </dgm:t>
    </dgm:pt>
    <dgm:pt modelId="{0D3EB550-AA48-420C-8D21-CA86DBEA3B15}" type="parTrans" cxnId="{154AC5BC-9392-46BB-A9D8-CCFCCDC0BD56}">
      <dgm:prSet/>
      <dgm:spPr/>
      <dgm:t>
        <a:bodyPr/>
        <a:lstStyle/>
        <a:p>
          <a:endParaRPr lang="en-US"/>
        </a:p>
      </dgm:t>
    </dgm:pt>
    <dgm:pt modelId="{4E6C6679-3CA9-44CC-A781-944FC4948DC1}" type="sibTrans" cxnId="{154AC5BC-9392-46BB-A9D8-CCFCCDC0BD56}">
      <dgm:prSet/>
      <dgm:spPr/>
      <dgm:t>
        <a:bodyPr/>
        <a:lstStyle/>
        <a:p>
          <a:endParaRPr lang="en-US"/>
        </a:p>
      </dgm:t>
    </dgm:pt>
    <dgm:pt modelId="{4B08360B-C9EC-4670-ACA8-9BA6D5746952}">
      <dgm:prSet phldrT="[Text]"/>
      <dgm:spPr/>
      <dgm:t>
        <a:bodyPr/>
        <a:lstStyle/>
        <a:p>
          <a:r>
            <a:rPr lang="en-US" dirty="0" smtClean="0"/>
            <a:t>I</a:t>
          </a:r>
          <a:r>
            <a:rPr lang="sr-Latn-RS" dirty="0" smtClean="0"/>
            <a:t>nteraktivna nastava</a:t>
          </a:r>
          <a:endParaRPr lang="en-US" dirty="0"/>
        </a:p>
      </dgm:t>
    </dgm:pt>
    <dgm:pt modelId="{0D2F54B5-1584-4E20-8AE9-7A36B82FBF82}" type="parTrans" cxnId="{C2A1013B-456B-4F98-85EA-A0BEF844066A}">
      <dgm:prSet/>
      <dgm:spPr/>
      <dgm:t>
        <a:bodyPr/>
        <a:lstStyle/>
        <a:p>
          <a:endParaRPr lang="en-US"/>
        </a:p>
      </dgm:t>
    </dgm:pt>
    <dgm:pt modelId="{2C2FD71A-9A44-40C2-B33F-F787FFD75812}" type="sibTrans" cxnId="{C2A1013B-456B-4F98-85EA-A0BEF844066A}">
      <dgm:prSet/>
      <dgm:spPr/>
      <dgm:t>
        <a:bodyPr/>
        <a:lstStyle/>
        <a:p>
          <a:endParaRPr lang="en-US"/>
        </a:p>
      </dgm:t>
    </dgm:pt>
    <dgm:pt modelId="{A0AAD654-D3BE-4513-B8B6-BF09688471CC}">
      <dgm:prSet phldrT="[Text]"/>
      <dgm:spPr/>
      <dgm:t>
        <a:bodyPr/>
        <a:lstStyle/>
        <a:p>
          <a:r>
            <a:rPr lang="en-US" dirty="0" smtClean="0"/>
            <a:t>I</a:t>
          </a:r>
          <a:r>
            <a:rPr lang="sr-Latn-RS" dirty="0" smtClean="0"/>
            <a:t>nteraktivna nastava</a:t>
          </a:r>
          <a:endParaRPr lang="en-US" dirty="0"/>
        </a:p>
      </dgm:t>
    </dgm:pt>
    <dgm:pt modelId="{2E3A1D8E-2950-45BD-B0FF-25CE7A128566}" type="parTrans" cxnId="{A04087F1-3B47-4CA1-AF65-2C5C9D9963B1}">
      <dgm:prSet/>
      <dgm:spPr/>
      <dgm:t>
        <a:bodyPr/>
        <a:lstStyle/>
        <a:p>
          <a:endParaRPr lang="en-US"/>
        </a:p>
      </dgm:t>
    </dgm:pt>
    <dgm:pt modelId="{B8116215-DCCE-4E9C-8BAD-9AD8CB300988}" type="sibTrans" cxnId="{A04087F1-3B47-4CA1-AF65-2C5C9D9963B1}">
      <dgm:prSet/>
      <dgm:spPr/>
      <dgm:t>
        <a:bodyPr/>
        <a:lstStyle/>
        <a:p>
          <a:endParaRPr lang="en-US"/>
        </a:p>
      </dgm:t>
    </dgm:pt>
    <dgm:pt modelId="{E86431FD-A1EA-40EF-83F2-76FDCF16EDD7}">
      <dgm:prSet phldrT="[Text]"/>
      <dgm:spPr/>
      <dgm:t>
        <a:bodyPr/>
        <a:lstStyle/>
        <a:p>
          <a:r>
            <a:rPr lang="en-US" dirty="0" smtClean="0"/>
            <a:t>I</a:t>
          </a:r>
          <a:r>
            <a:rPr lang="sr-Latn-RS" dirty="0" smtClean="0"/>
            <a:t>nteraktivna nastava</a:t>
          </a:r>
          <a:endParaRPr lang="en-US" dirty="0"/>
        </a:p>
      </dgm:t>
    </dgm:pt>
    <dgm:pt modelId="{540838FF-9221-4B12-A593-7189557C0CC0}" type="parTrans" cxnId="{67ADD965-4CF6-47B1-A581-4BB6C0481CD1}">
      <dgm:prSet/>
      <dgm:spPr/>
      <dgm:t>
        <a:bodyPr/>
        <a:lstStyle/>
        <a:p>
          <a:endParaRPr lang="en-US"/>
        </a:p>
      </dgm:t>
    </dgm:pt>
    <dgm:pt modelId="{31326922-FC26-4B30-9D0C-9346FF555707}" type="sibTrans" cxnId="{67ADD965-4CF6-47B1-A581-4BB6C0481CD1}">
      <dgm:prSet/>
      <dgm:spPr/>
      <dgm:t>
        <a:bodyPr/>
        <a:lstStyle/>
        <a:p>
          <a:endParaRPr lang="en-US"/>
        </a:p>
      </dgm:t>
    </dgm:pt>
    <dgm:pt modelId="{C6AB51D2-8DE8-43BE-A64F-B4B3CD3617E2}" type="pres">
      <dgm:prSet presAssocID="{86D057C6-25E0-43A6-AA94-AE4E4A8948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E276AE-5EFE-464B-8392-9A6130B9A0E7}" type="pres">
      <dgm:prSet presAssocID="{F5E3D16C-E2E4-406F-B6A0-E504D6926F4B}" presName="centerShape" presStyleLbl="node0" presStyleIdx="0" presStyleCnt="1"/>
      <dgm:spPr/>
      <dgm:t>
        <a:bodyPr/>
        <a:lstStyle/>
        <a:p>
          <a:endParaRPr lang="en-US"/>
        </a:p>
      </dgm:t>
    </dgm:pt>
    <dgm:pt modelId="{711E339D-DFA9-49F4-9D1B-C5ACDC581D8E}" type="pres">
      <dgm:prSet presAssocID="{5054083D-DD80-41B7-BB3D-5BDB483BB21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86459-AB73-42F8-87E9-641D8A50C68C}" type="pres">
      <dgm:prSet presAssocID="{5054083D-DD80-41B7-BB3D-5BDB483BB21A}" presName="dummy" presStyleCnt="0"/>
      <dgm:spPr/>
    </dgm:pt>
    <dgm:pt modelId="{08677BA1-1DDB-4619-B04C-D28FD4431692}" type="pres">
      <dgm:prSet presAssocID="{4E6C6679-3CA9-44CC-A781-944FC4948DC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DEBCD79-2D06-45BE-B683-F74E93F98420}" type="pres">
      <dgm:prSet presAssocID="{4B08360B-C9EC-4670-ACA8-9BA6D574695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01E80-F43B-47F3-9DC9-9E7005382938}" type="pres">
      <dgm:prSet presAssocID="{4B08360B-C9EC-4670-ACA8-9BA6D5746952}" presName="dummy" presStyleCnt="0"/>
      <dgm:spPr/>
    </dgm:pt>
    <dgm:pt modelId="{EF45C401-F325-4E97-A8A1-AA4264540D11}" type="pres">
      <dgm:prSet presAssocID="{2C2FD71A-9A44-40C2-B33F-F787FFD7581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3D438FE-2165-4875-9E8F-5A6B452C094D}" type="pres">
      <dgm:prSet presAssocID="{A0AAD654-D3BE-4513-B8B6-BF09688471C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E8BDA-E955-4733-BBA1-E8495D447C02}" type="pres">
      <dgm:prSet presAssocID="{A0AAD654-D3BE-4513-B8B6-BF09688471CC}" presName="dummy" presStyleCnt="0"/>
      <dgm:spPr/>
    </dgm:pt>
    <dgm:pt modelId="{069C6C1B-97E9-48F5-860F-E9A43FF1918A}" type="pres">
      <dgm:prSet presAssocID="{B8116215-DCCE-4E9C-8BAD-9AD8CB30098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4D76D48-9F06-45AF-BDE2-5247218EC65A}" type="pres">
      <dgm:prSet presAssocID="{E86431FD-A1EA-40EF-83F2-76FDCF16EDD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26775-9C39-45C5-B636-FF448C43EBC9}" type="pres">
      <dgm:prSet presAssocID="{E86431FD-A1EA-40EF-83F2-76FDCF16EDD7}" presName="dummy" presStyleCnt="0"/>
      <dgm:spPr/>
    </dgm:pt>
    <dgm:pt modelId="{ECF76AA2-DAFF-48B7-9B89-D8C437D01510}" type="pres">
      <dgm:prSet presAssocID="{31326922-FC26-4B30-9D0C-9346FF55570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98C39CEA-3053-4EE6-8EC2-C3FEA9A7ED57}" type="presOf" srcId="{4E6C6679-3CA9-44CC-A781-944FC4948DC1}" destId="{08677BA1-1DDB-4619-B04C-D28FD4431692}" srcOrd="0" destOrd="0" presId="urn:microsoft.com/office/officeart/2005/8/layout/radial6"/>
    <dgm:cxn modelId="{2674BE8A-0B03-4C54-97B3-E8B6F80A1F62}" type="presOf" srcId="{5054083D-DD80-41B7-BB3D-5BDB483BB21A}" destId="{711E339D-DFA9-49F4-9D1B-C5ACDC581D8E}" srcOrd="0" destOrd="0" presId="urn:microsoft.com/office/officeart/2005/8/layout/radial6"/>
    <dgm:cxn modelId="{059AA05D-075E-4CFF-980A-00E7F1E3B64A}" type="presOf" srcId="{4B08360B-C9EC-4670-ACA8-9BA6D5746952}" destId="{7DEBCD79-2D06-45BE-B683-F74E93F98420}" srcOrd="0" destOrd="0" presId="urn:microsoft.com/office/officeart/2005/8/layout/radial6"/>
    <dgm:cxn modelId="{67ADD965-4CF6-47B1-A581-4BB6C0481CD1}" srcId="{F5E3D16C-E2E4-406F-B6A0-E504D6926F4B}" destId="{E86431FD-A1EA-40EF-83F2-76FDCF16EDD7}" srcOrd="3" destOrd="0" parTransId="{540838FF-9221-4B12-A593-7189557C0CC0}" sibTransId="{31326922-FC26-4B30-9D0C-9346FF555707}"/>
    <dgm:cxn modelId="{154AC5BC-9392-46BB-A9D8-CCFCCDC0BD56}" srcId="{F5E3D16C-E2E4-406F-B6A0-E504D6926F4B}" destId="{5054083D-DD80-41B7-BB3D-5BDB483BB21A}" srcOrd="0" destOrd="0" parTransId="{0D3EB550-AA48-420C-8D21-CA86DBEA3B15}" sibTransId="{4E6C6679-3CA9-44CC-A781-944FC4948DC1}"/>
    <dgm:cxn modelId="{C2A1013B-456B-4F98-85EA-A0BEF844066A}" srcId="{F5E3D16C-E2E4-406F-B6A0-E504D6926F4B}" destId="{4B08360B-C9EC-4670-ACA8-9BA6D5746952}" srcOrd="1" destOrd="0" parTransId="{0D2F54B5-1584-4E20-8AE9-7A36B82FBF82}" sibTransId="{2C2FD71A-9A44-40C2-B33F-F787FFD75812}"/>
    <dgm:cxn modelId="{D389CCE3-05A2-4F70-9659-6284A3B989AA}" type="presOf" srcId="{A0AAD654-D3BE-4513-B8B6-BF09688471CC}" destId="{73D438FE-2165-4875-9E8F-5A6B452C094D}" srcOrd="0" destOrd="0" presId="urn:microsoft.com/office/officeart/2005/8/layout/radial6"/>
    <dgm:cxn modelId="{0EDE8468-0939-48C2-8082-097E83244634}" type="presOf" srcId="{B8116215-DCCE-4E9C-8BAD-9AD8CB300988}" destId="{069C6C1B-97E9-48F5-860F-E9A43FF1918A}" srcOrd="0" destOrd="0" presId="urn:microsoft.com/office/officeart/2005/8/layout/radial6"/>
    <dgm:cxn modelId="{A04087F1-3B47-4CA1-AF65-2C5C9D9963B1}" srcId="{F5E3D16C-E2E4-406F-B6A0-E504D6926F4B}" destId="{A0AAD654-D3BE-4513-B8B6-BF09688471CC}" srcOrd="2" destOrd="0" parTransId="{2E3A1D8E-2950-45BD-B0FF-25CE7A128566}" sibTransId="{B8116215-DCCE-4E9C-8BAD-9AD8CB300988}"/>
    <dgm:cxn modelId="{17E5A636-8CBE-474D-A4FD-21707EA02622}" type="presOf" srcId="{86D057C6-25E0-43A6-AA94-AE4E4A89485D}" destId="{C6AB51D2-8DE8-43BE-A64F-B4B3CD3617E2}" srcOrd="0" destOrd="0" presId="urn:microsoft.com/office/officeart/2005/8/layout/radial6"/>
    <dgm:cxn modelId="{C85A4E85-ECD7-4AE2-90A6-8750B9B47C76}" type="presOf" srcId="{31326922-FC26-4B30-9D0C-9346FF555707}" destId="{ECF76AA2-DAFF-48B7-9B89-D8C437D01510}" srcOrd="0" destOrd="0" presId="urn:microsoft.com/office/officeart/2005/8/layout/radial6"/>
    <dgm:cxn modelId="{7B6070A5-F8F8-4B35-8607-825580682D17}" type="presOf" srcId="{E86431FD-A1EA-40EF-83F2-76FDCF16EDD7}" destId="{B4D76D48-9F06-45AF-BDE2-5247218EC65A}" srcOrd="0" destOrd="0" presId="urn:microsoft.com/office/officeart/2005/8/layout/radial6"/>
    <dgm:cxn modelId="{FF4D855D-7086-4358-96B1-B5CEF3364705}" type="presOf" srcId="{F5E3D16C-E2E4-406F-B6A0-E504D6926F4B}" destId="{01E276AE-5EFE-464B-8392-9A6130B9A0E7}" srcOrd="0" destOrd="0" presId="urn:microsoft.com/office/officeart/2005/8/layout/radial6"/>
    <dgm:cxn modelId="{44B7153A-F5E0-415A-BBC1-5B6B497A3692}" srcId="{86D057C6-25E0-43A6-AA94-AE4E4A89485D}" destId="{F5E3D16C-E2E4-406F-B6A0-E504D6926F4B}" srcOrd="0" destOrd="0" parTransId="{1DE77CC8-C4D9-4930-9815-16C6E9A38152}" sibTransId="{8E83DD19-30B1-4D16-A38F-2FEC7C29C1FD}"/>
    <dgm:cxn modelId="{4AB3649D-7CB3-41E8-89D9-59F855071A2D}" type="presOf" srcId="{2C2FD71A-9A44-40C2-B33F-F787FFD75812}" destId="{EF45C401-F325-4E97-A8A1-AA4264540D11}" srcOrd="0" destOrd="0" presId="urn:microsoft.com/office/officeart/2005/8/layout/radial6"/>
    <dgm:cxn modelId="{1FDC46CE-7764-47A7-9A00-31A4FF447B46}" type="presParOf" srcId="{C6AB51D2-8DE8-43BE-A64F-B4B3CD3617E2}" destId="{01E276AE-5EFE-464B-8392-9A6130B9A0E7}" srcOrd="0" destOrd="0" presId="urn:microsoft.com/office/officeart/2005/8/layout/radial6"/>
    <dgm:cxn modelId="{81D9B8E4-F143-43CA-B04A-7C19D7E151EF}" type="presParOf" srcId="{C6AB51D2-8DE8-43BE-A64F-B4B3CD3617E2}" destId="{711E339D-DFA9-49F4-9D1B-C5ACDC581D8E}" srcOrd="1" destOrd="0" presId="urn:microsoft.com/office/officeart/2005/8/layout/radial6"/>
    <dgm:cxn modelId="{7C74F78E-5B24-48FB-98DE-5A46BB3BAFB2}" type="presParOf" srcId="{C6AB51D2-8DE8-43BE-A64F-B4B3CD3617E2}" destId="{77786459-AB73-42F8-87E9-641D8A50C68C}" srcOrd="2" destOrd="0" presId="urn:microsoft.com/office/officeart/2005/8/layout/radial6"/>
    <dgm:cxn modelId="{4CCC8D9D-A3FC-4E96-8CA6-64273F9402BC}" type="presParOf" srcId="{C6AB51D2-8DE8-43BE-A64F-B4B3CD3617E2}" destId="{08677BA1-1DDB-4619-B04C-D28FD4431692}" srcOrd="3" destOrd="0" presId="urn:microsoft.com/office/officeart/2005/8/layout/radial6"/>
    <dgm:cxn modelId="{D0878667-1D2A-4509-A82C-FCCC69A8F0AF}" type="presParOf" srcId="{C6AB51D2-8DE8-43BE-A64F-B4B3CD3617E2}" destId="{7DEBCD79-2D06-45BE-B683-F74E93F98420}" srcOrd="4" destOrd="0" presId="urn:microsoft.com/office/officeart/2005/8/layout/radial6"/>
    <dgm:cxn modelId="{E1185B54-93A9-4D1E-ADDF-D256853C5BD0}" type="presParOf" srcId="{C6AB51D2-8DE8-43BE-A64F-B4B3CD3617E2}" destId="{7CC01E80-F43B-47F3-9DC9-9E7005382938}" srcOrd="5" destOrd="0" presId="urn:microsoft.com/office/officeart/2005/8/layout/radial6"/>
    <dgm:cxn modelId="{68724BAD-C3B3-43BE-B271-D9CC4998ECF2}" type="presParOf" srcId="{C6AB51D2-8DE8-43BE-A64F-B4B3CD3617E2}" destId="{EF45C401-F325-4E97-A8A1-AA4264540D11}" srcOrd="6" destOrd="0" presId="urn:microsoft.com/office/officeart/2005/8/layout/radial6"/>
    <dgm:cxn modelId="{DDC77EB1-521E-44E2-BE4C-3097864A64CE}" type="presParOf" srcId="{C6AB51D2-8DE8-43BE-A64F-B4B3CD3617E2}" destId="{73D438FE-2165-4875-9E8F-5A6B452C094D}" srcOrd="7" destOrd="0" presId="urn:microsoft.com/office/officeart/2005/8/layout/radial6"/>
    <dgm:cxn modelId="{C253B244-06F2-4381-B420-74119C38BEA8}" type="presParOf" srcId="{C6AB51D2-8DE8-43BE-A64F-B4B3CD3617E2}" destId="{C7CE8BDA-E955-4733-BBA1-E8495D447C02}" srcOrd="8" destOrd="0" presId="urn:microsoft.com/office/officeart/2005/8/layout/radial6"/>
    <dgm:cxn modelId="{5266286C-76E8-4556-BE2E-997EEE798344}" type="presParOf" srcId="{C6AB51D2-8DE8-43BE-A64F-B4B3CD3617E2}" destId="{069C6C1B-97E9-48F5-860F-E9A43FF1918A}" srcOrd="9" destOrd="0" presId="urn:microsoft.com/office/officeart/2005/8/layout/radial6"/>
    <dgm:cxn modelId="{7E7848A7-5E54-482A-A81F-5CFF1DF96793}" type="presParOf" srcId="{C6AB51D2-8DE8-43BE-A64F-B4B3CD3617E2}" destId="{B4D76D48-9F06-45AF-BDE2-5247218EC65A}" srcOrd="10" destOrd="0" presId="urn:microsoft.com/office/officeart/2005/8/layout/radial6"/>
    <dgm:cxn modelId="{B4EAA7F0-C65B-465E-950C-649998B1A2B4}" type="presParOf" srcId="{C6AB51D2-8DE8-43BE-A64F-B4B3CD3617E2}" destId="{01A26775-9C39-45C5-B636-FF448C43EBC9}" srcOrd="11" destOrd="0" presId="urn:microsoft.com/office/officeart/2005/8/layout/radial6"/>
    <dgm:cxn modelId="{F0108B9A-7C36-4EC2-88A6-921C0B840298}" type="presParOf" srcId="{C6AB51D2-8DE8-43BE-A64F-B4B3CD3617E2}" destId="{ECF76AA2-DAFF-48B7-9B89-D8C437D015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D057C6-25E0-43A6-AA94-AE4E4A89485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E3D16C-E2E4-406F-B6A0-E504D6926F4B}">
      <dgm:prSet phldrT="[Text]"/>
      <dgm:spPr/>
      <dgm:t>
        <a:bodyPr/>
        <a:lstStyle/>
        <a:p>
          <a:r>
            <a:rPr lang="en-US" dirty="0" smtClean="0"/>
            <a:t>P</a:t>
          </a:r>
          <a:r>
            <a:rPr lang="sr-Latn-RS" dirty="0" smtClean="0"/>
            <a:t>rimer časa </a:t>
          </a:r>
          <a:endParaRPr lang="en-US" dirty="0"/>
        </a:p>
      </dgm:t>
    </dgm:pt>
    <dgm:pt modelId="{1DE77CC8-C4D9-4930-9815-16C6E9A38152}" type="parTrans" cxnId="{44B7153A-F5E0-415A-BBC1-5B6B497A3692}">
      <dgm:prSet/>
      <dgm:spPr/>
      <dgm:t>
        <a:bodyPr/>
        <a:lstStyle/>
        <a:p>
          <a:endParaRPr lang="en-US"/>
        </a:p>
      </dgm:t>
    </dgm:pt>
    <dgm:pt modelId="{8E83DD19-30B1-4D16-A38F-2FEC7C29C1FD}" type="sibTrans" cxnId="{44B7153A-F5E0-415A-BBC1-5B6B497A3692}">
      <dgm:prSet/>
      <dgm:spPr/>
      <dgm:t>
        <a:bodyPr/>
        <a:lstStyle/>
        <a:p>
          <a:endParaRPr lang="en-US"/>
        </a:p>
      </dgm:t>
    </dgm:pt>
    <dgm:pt modelId="{5054083D-DD80-41B7-BB3D-5BDB483BB21A}">
      <dgm:prSet phldrT="[Text]" custT="1"/>
      <dgm:spPr/>
      <dgm:t>
        <a:bodyPr/>
        <a:lstStyle/>
        <a:p>
          <a:r>
            <a:rPr lang="sr-Latn-RS" sz="2400" b="1" dirty="0" smtClean="0"/>
            <a:t>Kroz koje aktivnosti ste prošli kao učenici</a:t>
          </a:r>
          <a:endParaRPr lang="en-US" sz="2400" b="1" dirty="0"/>
        </a:p>
      </dgm:t>
    </dgm:pt>
    <dgm:pt modelId="{0D3EB550-AA48-420C-8D21-CA86DBEA3B15}" type="parTrans" cxnId="{154AC5BC-9392-46BB-A9D8-CCFCCDC0BD56}">
      <dgm:prSet/>
      <dgm:spPr/>
      <dgm:t>
        <a:bodyPr/>
        <a:lstStyle/>
        <a:p>
          <a:endParaRPr lang="en-US"/>
        </a:p>
      </dgm:t>
    </dgm:pt>
    <dgm:pt modelId="{4E6C6679-3CA9-44CC-A781-944FC4948DC1}" type="sibTrans" cxnId="{154AC5BC-9392-46BB-A9D8-CCFCCDC0BD56}">
      <dgm:prSet/>
      <dgm:spPr/>
      <dgm:t>
        <a:bodyPr/>
        <a:lstStyle/>
        <a:p>
          <a:endParaRPr lang="en-US"/>
        </a:p>
      </dgm:t>
    </dgm:pt>
    <dgm:pt modelId="{4B08360B-C9EC-4670-ACA8-9BA6D5746952}">
      <dgm:prSet phldrT="[Text]"/>
      <dgm:spPr/>
      <dgm:t>
        <a:bodyPr/>
        <a:lstStyle/>
        <a:p>
          <a:r>
            <a:rPr lang="sr-Latn-RS" dirty="0" smtClean="0"/>
            <a:t>Koja svrha</a:t>
          </a:r>
          <a:endParaRPr lang="en-US" dirty="0"/>
        </a:p>
      </dgm:t>
    </dgm:pt>
    <dgm:pt modelId="{0D2F54B5-1584-4E20-8AE9-7A36B82FBF82}" type="parTrans" cxnId="{C2A1013B-456B-4F98-85EA-A0BEF844066A}">
      <dgm:prSet/>
      <dgm:spPr/>
      <dgm:t>
        <a:bodyPr/>
        <a:lstStyle/>
        <a:p>
          <a:endParaRPr lang="en-US"/>
        </a:p>
      </dgm:t>
    </dgm:pt>
    <dgm:pt modelId="{2C2FD71A-9A44-40C2-B33F-F787FFD75812}" type="sibTrans" cxnId="{C2A1013B-456B-4F98-85EA-A0BEF844066A}">
      <dgm:prSet/>
      <dgm:spPr/>
      <dgm:t>
        <a:bodyPr/>
        <a:lstStyle/>
        <a:p>
          <a:endParaRPr lang="en-US"/>
        </a:p>
      </dgm:t>
    </dgm:pt>
    <dgm:pt modelId="{A0AAD654-D3BE-4513-B8B6-BF09688471CC}">
      <dgm:prSet phldrT="[Text]"/>
      <dgm:spPr/>
      <dgm:t>
        <a:bodyPr/>
        <a:lstStyle/>
        <a:p>
          <a:r>
            <a:rPr lang="sr-Latn-RS" dirty="0" smtClean="0"/>
            <a:t>Primena?</a:t>
          </a:r>
          <a:endParaRPr lang="en-US" dirty="0"/>
        </a:p>
      </dgm:t>
    </dgm:pt>
    <dgm:pt modelId="{2E3A1D8E-2950-45BD-B0FF-25CE7A128566}" type="parTrans" cxnId="{A04087F1-3B47-4CA1-AF65-2C5C9D9963B1}">
      <dgm:prSet/>
      <dgm:spPr/>
      <dgm:t>
        <a:bodyPr/>
        <a:lstStyle/>
        <a:p>
          <a:endParaRPr lang="en-US"/>
        </a:p>
      </dgm:t>
    </dgm:pt>
    <dgm:pt modelId="{B8116215-DCCE-4E9C-8BAD-9AD8CB300988}" type="sibTrans" cxnId="{A04087F1-3B47-4CA1-AF65-2C5C9D9963B1}">
      <dgm:prSet/>
      <dgm:spPr/>
      <dgm:t>
        <a:bodyPr/>
        <a:lstStyle/>
        <a:p>
          <a:endParaRPr lang="en-US"/>
        </a:p>
      </dgm:t>
    </dgm:pt>
    <dgm:pt modelId="{E86431FD-A1EA-40EF-83F2-76FDCF16EDD7}">
      <dgm:prSet phldrT="[Text]" custT="1"/>
      <dgm:spPr/>
      <dgm:t>
        <a:bodyPr/>
        <a:lstStyle/>
        <a:p>
          <a:r>
            <a:rPr lang="sr-Latn-RS" sz="1400" dirty="0" smtClean="0"/>
            <a:t>Da li je bilo interaktivno?</a:t>
          </a:r>
          <a:endParaRPr lang="en-US" sz="1400" dirty="0"/>
        </a:p>
      </dgm:t>
    </dgm:pt>
    <dgm:pt modelId="{540838FF-9221-4B12-A593-7189557C0CC0}" type="parTrans" cxnId="{67ADD965-4CF6-47B1-A581-4BB6C0481CD1}">
      <dgm:prSet/>
      <dgm:spPr/>
      <dgm:t>
        <a:bodyPr/>
        <a:lstStyle/>
        <a:p>
          <a:endParaRPr lang="en-US"/>
        </a:p>
      </dgm:t>
    </dgm:pt>
    <dgm:pt modelId="{31326922-FC26-4B30-9D0C-9346FF555707}" type="sibTrans" cxnId="{67ADD965-4CF6-47B1-A581-4BB6C0481CD1}">
      <dgm:prSet/>
      <dgm:spPr/>
      <dgm:t>
        <a:bodyPr/>
        <a:lstStyle/>
        <a:p>
          <a:endParaRPr lang="en-US"/>
        </a:p>
      </dgm:t>
    </dgm:pt>
    <dgm:pt modelId="{C6AB51D2-8DE8-43BE-A64F-B4B3CD3617E2}" type="pres">
      <dgm:prSet presAssocID="{86D057C6-25E0-43A6-AA94-AE4E4A8948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E276AE-5EFE-464B-8392-9A6130B9A0E7}" type="pres">
      <dgm:prSet presAssocID="{F5E3D16C-E2E4-406F-B6A0-E504D6926F4B}" presName="centerShape" presStyleLbl="node0" presStyleIdx="0" presStyleCnt="1" custScaleX="84582" custScaleY="78913"/>
      <dgm:spPr/>
      <dgm:t>
        <a:bodyPr/>
        <a:lstStyle/>
        <a:p>
          <a:endParaRPr lang="en-US"/>
        </a:p>
      </dgm:t>
    </dgm:pt>
    <dgm:pt modelId="{711E339D-DFA9-49F4-9D1B-C5ACDC581D8E}" type="pres">
      <dgm:prSet presAssocID="{5054083D-DD80-41B7-BB3D-5BDB483BB21A}" presName="node" presStyleLbl="node1" presStyleIdx="0" presStyleCnt="4" custScaleX="215884" custScaleY="1849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86459-AB73-42F8-87E9-641D8A50C68C}" type="pres">
      <dgm:prSet presAssocID="{5054083D-DD80-41B7-BB3D-5BDB483BB21A}" presName="dummy" presStyleCnt="0"/>
      <dgm:spPr/>
    </dgm:pt>
    <dgm:pt modelId="{08677BA1-1DDB-4619-B04C-D28FD4431692}" type="pres">
      <dgm:prSet presAssocID="{4E6C6679-3CA9-44CC-A781-944FC4948DC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DEBCD79-2D06-45BE-B683-F74E93F98420}" type="pres">
      <dgm:prSet presAssocID="{4B08360B-C9EC-4670-ACA8-9BA6D574695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01E80-F43B-47F3-9DC9-9E7005382938}" type="pres">
      <dgm:prSet presAssocID="{4B08360B-C9EC-4670-ACA8-9BA6D5746952}" presName="dummy" presStyleCnt="0"/>
      <dgm:spPr/>
    </dgm:pt>
    <dgm:pt modelId="{EF45C401-F325-4E97-A8A1-AA4264540D11}" type="pres">
      <dgm:prSet presAssocID="{2C2FD71A-9A44-40C2-B33F-F787FFD7581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3D438FE-2165-4875-9E8F-5A6B452C094D}" type="pres">
      <dgm:prSet presAssocID="{A0AAD654-D3BE-4513-B8B6-BF09688471C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E8BDA-E955-4733-BBA1-E8495D447C02}" type="pres">
      <dgm:prSet presAssocID="{A0AAD654-D3BE-4513-B8B6-BF09688471CC}" presName="dummy" presStyleCnt="0"/>
      <dgm:spPr/>
    </dgm:pt>
    <dgm:pt modelId="{069C6C1B-97E9-48F5-860F-E9A43FF1918A}" type="pres">
      <dgm:prSet presAssocID="{B8116215-DCCE-4E9C-8BAD-9AD8CB30098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4D76D48-9F06-45AF-BDE2-5247218EC65A}" type="pres">
      <dgm:prSet presAssocID="{E86431FD-A1EA-40EF-83F2-76FDCF16EDD7}" presName="node" presStyleLbl="node1" presStyleIdx="3" presStyleCnt="4" custScaleX="124401" custScaleY="118109" custRadScaleRad="102265" custRadScaleInc="167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26775-9C39-45C5-B636-FF448C43EBC9}" type="pres">
      <dgm:prSet presAssocID="{E86431FD-A1EA-40EF-83F2-76FDCF16EDD7}" presName="dummy" presStyleCnt="0"/>
      <dgm:spPr/>
    </dgm:pt>
    <dgm:pt modelId="{ECF76AA2-DAFF-48B7-9B89-D8C437D01510}" type="pres">
      <dgm:prSet presAssocID="{31326922-FC26-4B30-9D0C-9346FF55570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E4FC5272-867A-4BC7-836F-0A4A39BC7CC8}" type="presOf" srcId="{4B08360B-C9EC-4670-ACA8-9BA6D5746952}" destId="{7DEBCD79-2D06-45BE-B683-F74E93F98420}" srcOrd="0" destOrd="0" presId="urn:microsoft.com/office/officeart/2005/8/layout/radial6"/>
    <dgm:cxn modelId="{0B128135-AD67-4625-ADAC-1FCB038FA8B3}" type="presOf" srcId="{B8116215-DCCE-4E9C-8BAD-9AD8CB300988}" destId="{069C6C1B-97E9-48F5-860F-E9A43FF1918A}" srcOrd="0" destOrd="0" presId="urn:microsoft.com/office/officeart/2005/8/layout/radial6"/>
    <dgm:cxn modelId="{154AC5BC-9392-46BB-A9D8-CCFCCDC0BD56}" srcId="{F5E3D16C-E2E4-406F-B6A0-E504D6926F4B}" destId="{5054083D-DD80-41B7-BB3D-5BDB483BB21A}" srcOrd="0" destOrd="0" parTransId="{0D3EB550-AA48-420C-8D21-CA86DBEA3B15}" sibTransId="{4E6C6679-3CA9-44CC-A781-944FC4948DC1}"/>
    <dgm:cxn modelId="{45362F9C-7414-41A9-886F-FB5B958BF1A4}" type="presOf" srcId="{4E6C6679-3CA9-44CC-A781-944FC4948DC1}" destId="{08677BA1-1DDB-4619-B04C-D28FD4431692}" srcOrd="0" destOrd="0" presId="urn:microsoft.com/office/officeart/2005/8/layout/radial6"/>
    <dgm:cxn modelId="{BCD6E932-9576-409C-9EE6-5582A5F96B7C}" type="presOf" srcId="{31326922-FC26-4B30-9D0C-9346FF555707}" destId="{ECF76AA2-DAFF-48B7-9B89-D8C437D01510}" srcOrd="0" destOrd="0" presId="urn:microsoft.com/office/officeart/2005/8/layout/radial6"/>
    <dgm:cxn modelId="{782282E2-EFFD-4388-AA27-768E700F7AD3}" type="presOf" srcId="{2C2FD71A-9A44-40C2-B33F-F787FFD75812}" destId="{EF45C401-F325-4E97-A8A1-AA4264540D11}" srcOrd="0" destOrd="0" presId="urn:microsoft.com/office/officeart/2005/8/layout/radial6"/>
    <dgm:cxn modelId="{E687E1A2-2FB3-4B36-B5BF-6A694D7B63E2}" type="presOf" srcId="{F5E3D16C-E2E4-406F-B6A0-E504D6926F4B}" destId="{01E276AE-5EFE-464B-8392-9A6130B9A0E7}" srcOrd="0" destOrd="0" presId="urn:microsoft.com/office/officeart/2005/8/layout/radial6"/>
    <dgm:cxn modelId="{C2A1013B-456B-4F98-85EA-A0BEF844066A}" srcId="{F5E3D16C-E2E4-406F-B6A0-E504D6926F4B}" destId="{4B08360B-C9EC-4670-ACA8-9BA6D5746952}" srcOrd="1" destOrd="0" parTransId="{0D2F54B5-1584-4E20-8AE9-7A36B82FBF82}" sibTransId="{2C2FD71A-9A44-40C2-B33F-F787FFD75812}"/>
    <dgm:cxn modelId="{08B19478-F969-4EAB-901D-A19FF1DEF453}" type="presOf" srcId="{A0AAD654-D3BE-4513-B8B6-BF09688471CC}" destId="{73D438FE-2165-4875-9E8F-5A6B452C094D}" srcOrd="0" destOrd="0" presId="urn:microsoft.com/office/officeart/2005/8/layout/radial6"/>
    <dgm:cxn modelId="{A04087F1-3B47-4CA1-AF65-2C5C9D9963B1}" srcId="{F5E3D16C-E2E4-406F-B6A0-E504D6926F4B}" destId="{A0AAD654-D3BE-4513-B8B6-BF09688471CC}" srcOrd="2" destOrd="0" parTransId="{2E3A1D8E-2950-45BD-B0FF-25CE7A128566}" sibTransId="{B8116215-DCCE-4E9C-8BAD-9AD8CB300988}"/>
    <dgm:cxn modelId="{F55693A6-15E2-480E-A524-D90BC37C8F46}" type="presOf" srcId="{86D057C6-25E0-43A6-AA94-AE4E4A89485D}" destId="{C6AB51D2-8DE8-43BE-A64F-B4B3CD3617E2}" srcOrd="0" destOrd="0" presId="urn:microsoft.com/office/officeart/2005/8/layout/radial6"/>
    <dgm:cxn modelId="{67ADD965-4CF6-47B1-A581-4BB6C0481CD1}" srcId="{F5E3D16C-E2E4-406F-B6A0-E504D6926F4B}" destId="{E86431FD-A1EA-40EF-83F2-76FDCF16EDD7}" srcOrd="3" destOrd="0" parTransId="{540838FF-9221-4B12-A593-7189557C0CC0}" sibTransId="{31326922-FC26-4B30-9D0C-9346FF555707}"/>
    <dgm:cxn modelId="{8E2468F8-8099-45E0-81F4-5951E3D9C189}" type="presOf" srcId="{5054083D-DD80-41B7-BB3D-5BDB483BB21A}" destId="{711E339D-DFA9-49F4-9D1B-C5ACDC581D8E}" srcOrd="0" destOrd="0" presId="urn:microsoft.com/office/officeart/2005/8/layout/radial6"/>
    <dgm:cxn modelId="{44B7153A-F5E0-415A-BBC1-5B6B497A3692}" srcId="{86D057C6-25E0-43A6-AA94-AE4E4A89485D}" destId="{F5E3D16C-E2E4-406F-B6A0-E504D6926F4B}" srcOrd="0" destOrd="0" parTransId="{1DE77CC8-C4D9-4930-9815-16C6E9A38152}" sibTransId="{8E83DD19-30B1-4D16-A38F-2FEC7C29C1FD}"/>
    <dgm:cxn modelId="{5C081313-8F66-45F1-A6D4-D96B7B96B0D9}" type="presOf" srcId="{E86431FD-A1EA-40EF-83F2-76FDCF16EDD7}" destId="{B4D76D48-9F06-45AF-BDE2-5247218EC65A}" srcOrd="0" destOrd="0" presId="urn:microsoft.com/office/officeart/2005/8/layout/radial6"/>
    <dgm:cxn modelId="{4536893A-2DC5-4E85-A067-ACE30B238805}" type="presParOf" srcId="{C6AB51D2-8DE8-43BE-A64F-B4B3CD3617E2}" destId="{01E276AE-5EFE-464B-8392-9A6130B9A0E7}" srcOrd="0" destOrd="0" presId="urn:microsoft.com/office/officeart/2005/8/layout/radial6"/>
    <dgm:cxn modelId="{EF42FA6F-B000-43C5-B6C1-C801DB3C7051}" type="presParOf" srcId="{C6AB51D2-8DE8-43BE-A64F-B4B3CD3617E2}" destId="{711E339D-DFA9-49F4-9D1B-C5ACDC581D8E}" srcOrd="1" destOrd="0" presId="urn:microsoft.com/office/officeart/2005/8/layout/radial6"/>
    <dgm:cxn modelId="{711FFF74-36BA-4AE0-9E34-DA8767743CA7}" type="presParOf" srcId="{C6AB51D2-8DE8-43BE-A64F-B4B3CD3617E2}" destId="{77786459-AB73-42F8-87E9-641D8A50C68C}" srcOrd="2" destOrd="0" presId="urn:microsoft.com/office/officeart/2005/8/layout/radial6"/>
    <dgm:cxn modelId="{9490A980-B0F2-4640-B557-77B9FFEA3DCA}" type="presParOf" srcId="{C6AB51D2-8DE8-43BE-A64F-B4B3CD3617E2}" destId="{08677BA1-1DDB-4619-B04C-D28FD4431692}" srcOrd="3" destOrd="0" presId="urn:microsoft.com/office/officeart/2005/8/layout/radial6"/>
    <dgm:cxn modelId="{BF1420B2-4276-4CC0-A0D3-EEA6DB768F52}" type="presParOf" srcId="{C6AB51D2-8DE8-43BE-A64F-B4B3CD3617E2}" destId="{7DEBCD79-2D06-45BE-B683-F74E93F98420}" srcOrd="4" destOrd="0" presId="urn:microsoft.com/office/officeart/2005/8/layout/radial6"/>
    <dgm:cxn modelId="{82C2130E-05EA-4AA8-AAC6-55036A5231F0}" type="presParOf" srcId="{C6AB51D2-8DE8-43BE-A64F-B4B3CD3617E2}" destId="{7CC01E80-F43B-47F3-9DC9-9E7005382938}" srcOrd="5" destOrd="0" presId="urn:microsoft.com/office/officeart/2005/8/layout/radial6"/>
    <dgm:cxn modelId="{433C0A37-E310-4502-8863-92FEE9DF9CB8}" type="presParOf" srcId="{C6AB51D2-8DE8-43BE-A64F-B4B3CD3617E2}" destId="{EF45C401-F325-4E97-A8A1-AA4264540D11}" srcOrd="6" destOrd="0" presId="urn:microsoft.com/office/officeart/2005/8/layout/radial6"/>
    <dgm:cxn modelId="{800D6DEA-9453-468A-BDC4-79AA24285750}" type="presParOf" srcId="{C6AB51D2-8DE8-43BE-A64F-B4B3CD3617E2}" destId="{73D438FE-2165-4875-9E8F-5A6B452C094D}" srcOrd="7" destOrd="0" presId="urn:microsoft.com/office/officeart/2005/8/layout/radial6"/>
    <dgm:cxn modelId="{66005F95-8E9F-45BD-B073-BC67CE863B36}" type="presParOf" srcId="{C6AB51D2-8DE8-43BE-A64F-B4B3CD3617E2}" destId="{C7CE8BDA-E955-4733-BBA1-E8495D447C02}" srcOrd="8" destOrd="0" presId="urn:microsoft.com/office/officeart/2005/8/layout/radial6"/>
    <dgm:cxn modelId="{3BDD65F5-0AB8-43E2-A7B7-FAE4711E7E56}" type="presParOf" srcId="{C6AB51D2-8DE8-43BE-A64F-B4B3CD3617E2}" destId="{069C6C1B-97E9-48F5-860F-E9A43FF1918A}" srcOrd="9" destOrd="0" presId="urn:microsoft.com/office/officeart/2005/8/layout/radial6"/>
    <dgm:cxn modelId="{E54DA1C9-0775-4401-A11B-EA9A0420F927}" type="presParOf" srcId="{C6AB51D2-8DE8-43BE-A64F-B4B3CD3617E2}" destId="{B4D76D48-9F06-45AF-BDE2-5247218EC65A}" srcOrd="10" destOrd="0" presId="urn:microsoft.com/office/officeart/2005/8/layout/radial6"/>
    <dgm:cxn modelId="{F9283983-53A4-494D-B3F3-148EE894323F}" type="presParOf" srcId="{C6AB51D2-8DE8-43BE-A64F-B4B3CD3617E2}" destId="{01A26775-9C39-45C5-B636-FF448C43EBC9}" srcOrd="11" destOrd="0" presId="urn:microsoft.com/office/officeart/2005/8/layout/radial6"/>
    <dgm:cxn modelId="{E6E55E87-0A56-4F4D-AC89-12F211069C7A}" type="presParOf" srcId="{C6AB51D2-8DE8-43BE-A64F-B4B3CD3617E2}" destId="{ECF76AA2-DAFF-48B7-9B89-D8C437D015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D057C6-25E0-43A6-AA94-AE4E4A89485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E3D16C-E2E4-406F-B6A0-E504D6926F4B}">
      <dgm:prSet phldrT="[Text]"/>
      <dgm:spPr/>
      <dgm:t>
        <a:bodyPr/>
        <a:lstStyle/>
        <a:p>
          <a:r>
            <a:rPr lang="en-US" dirty="0" smtClean="0"/>
            <a:t>P</a:t>
          </a:r>
          <a:r>
            <a:rPr lang="sr-Latn-RS" dirty="0" smtClean="0"/>
            <a:t>rimer časa </a:t>
          </a:r>
          <a:endParaRPr lang="en-US" dirty="0"/>
        </a:p>
      </dgm:t>
    </dgm:pt>
    <dgm:pt modelId="{1DE77CC8-C4D9-4930-9815-16C6E9A38152}" type="parTrans" cxnId="{44B7153A-F5E0-415A-BBC1-5B6B497A3692}">
      <dgm:prSet/>
      <dgm:spPr/>
      <dgm:t>
        <a:bodyPr/>
        <a:lstStyle/>
        <a:p>
          <a:endParaRPr lang="en-US"/>
        </a:p>
      </dgm:t>
    </dgm:pt>
    <dgm:pt modelId="{8E83DD19-30B1-4D16-A38F-2FEC7C29C1FD}" type="sibTrans" cxnId="{44B7153A-F5E0-415A-BBC1-5B6B497A3692}">
      <dgm:prSet/>
      <dgm:spPr/>
      <dgm:t>
        <a:bodyPr/>
        <a:lstStyle/>
        <a:p>
          <a:endParaRPr lang="en-US"/>
        </a:p>
      </dgm:t>
    </dgm:pt>
    <dgm:pt modelId="{5054083D-DD80-41B7-BB3D-5BDB483BB21A}">
      <dgm:prSet phldrT="[Text]"/>
      <dgm:spPr/>
      <dgm:t>
        <a:bodyPr/>
        <a:lstStyle/>
        <a:p>
          <a:r>
            <a:rPr lang="sr-Latn-RS" dirty="0" smtClean="0"/>
            <a:t>Koje aktivnosti</a:t>
          </a:r>
          <a:endParaRPr lang="en-US" dirty="0"/>
        </a:p>
      </dgm:t>
    </dgm:pt>
    <dgm:pt modelId="{0D3EB550-AA48-420C-8D21-CA86DBEA3B15}" type="parTrans" cxnId="{154AC5BC-9392-46BB-A9D8-CCFCCDC0BD56}">
      <dgm:prSet/>
      <dgm:spPr/>
      <dgm:t>
        <a:bodyPr/>
        <a:lstStyle/>
        <a:p>
          <a:endParaRPr lang="en-US"/>
        </a:p>
      </dgm:t>
    </dgm:pt>
    <dgm:pt modelId="{4E6C6679-3CA9-44CC-A781-944FC4948DC1}" type="sibTrans" cxnId="{154AC5BC-9392-46BB-A9D8-CCFCCDC0BD56}">
      <dgm:prSet/>
      <dgm:spPr/>
      <dgm:t>
        <a:bodyPr/>
        <a:lstStyle/>
        <a:p>
          <a:endParaRPr lang="en-US"/>
        </a:p>
      </dgm:t>
    </dgm:pt>
    <dgm:pt modelId="{4B08360B-C9EC-4670-ACA8-9BA6D5746952}">
      <dgm:prSet phldrT="[Text]" custT="1"/>
      <dgm:spPr/>
      <dgm:t>
        <a:bodyPr/>
        <a:lstStyle/>
        <a:p>
          <a:r>
            <a:rPr lang="sr-Latn-RS" sz="2400" b="1" dirty="0" smtClean="0"/>
            <a:t>Šta je bila svrha svakog od koraka?</a:t>
          </a:r>
        </a:p>
      </dgm:t>
    </dgm:pt>
    <dgm:pt modelId="{0D2F54B5-1584-4E20-8AE9-7A36B82FBF82}" type="parTrans" cxnId="{C2A1013B-456B-4F98-85EA-A0BEF844066A}">
      <dgm:prSet/>
      <dgm:spPr/>
      <dgm:t>
        <a:bodyPr/>
        <a:lstStyle/>
        <a:p>
          <a:endParaRPr lang="en-US"/>
        </a:p>
      </dgm:t>
    </dgm:pt>
    <dgm:pt modelId="{2C2FD71A-9A44-40C2-B33F-F787FFD75812}" type="sibTrans" cxnId="{C2A1013B-456B-4F98-85EA-A0BEF844066A}">
      <dgm:prSet/>
      <dgm:spPr/>
      <dgm:t>
        <a:bodyPr/>
        <a:lstStyle/>
        <a:p>
          <a:endParaRPr lang="en-US"/>
        </a:p>
      </dgm:t>
    </dgm:pt>
    <dgm:pt modelId="{A0AAD654-D3BE-4513-B8B6-BF09688471CC}">
      <dgm:prSet phldrT="[Text]"/>
      <dgm:spPr/>
      <dgm:t>
        <a:bodyPr/>
        <a:lstStyle/>
        <a:p>
          <a:r>
            <a:rPr lang="sr-Latn-RS" dirty="0" smtClean="0"/>
            <a:t>Primena?</a:t>
          </a:r>
          <a:endParaRPr lang="en-US" dirty="0"/>
        </a:p>
      </dgm:t>
    </dgm:pt>
    <dgm:pt modelId="{2E3A1D8E-2950-45BD-B0FF-25CE7A128566}" type="parTrans" cxnId="{A04087F1-3B47-4CA1-AF65-2C5C9D9963B1}">
      <dgm:prSet/>
      <dgm:spPr/>
      <dgm:t>
        <a:bodyPr/>
        <a:lstStyle/>
        <a:p>
          <a:endParaRPr lang="en-US"/>
        </a:p>
      </dgm:t>
    </dgm:pt>
    <dgm:pt modelId="{B8116215-DCCE-4E9C-8BAD-9AD8CB300988}" type="sibTrans" cxnId="{A04087F1-3B47-4CA1-AF65-2C5C9D9963B1}">
      <dgm:prSet/>
      <dgm:spPr/>
      <dgm:t>
        <a:bodyPr/>
        <a:lstStyle/>
        <a:p>
          <a:endParaRPr lang="en-US"/>
        </a:p>
      </dgm:t>
    </dgm:pt>
    <dgm:pt modelId="{E86431FD-A1EA-40EF-83F2-76FDCF16EDD7}">
      <dgm:prSet phldrT="[Text]" custT="1"/>
      <dgm:spPr/>
      <dgm:t>
        <a:bodyPr/>
        <a:lstStyle/>
        <a:p>
          <a:r>
            <a:rPr lang="sr-Latn-RS" sz="1400" dirty="0" smtClean="0"/>
            <a:t>Da li je bilo interaktivno?</a:t>
          </a:r>
          <a:endParaRPr lang="en-US" sz="1400" dirty="0"/>
        </a:p>
      </dgm:t>
    </dgm:pt>
    <dgm:pt modelId="{540838FF-9221-4B12-A593-7189557C0CC0}" type="parTrans" cxnId="{67ADD965-4CF6-47B1-A581-4BB6C0481CD1}">
      <dgm:prSet/>
      <dgm:spPr/>
      <dgm:t>
        <a:bodyPr/>
        <a:lstStyle/>
        <a:p>
          <a:endParaRPr lang="en-US"/>
        </a:p>
      </dgm:t>
    </dgm:pt>
    <dgm:pt modelId="{31326922-FC26-4B30-9D0C-9346FF555707}" type="sibTrans" cxnId="{67ADD965-4CF6-47B1-A581-4BB6C0481CD1}">
      <dgm:prSet/>
      <dgm:spPr/>
      <dgm:t>
        <a:bodyPr/>
        <a:lstStyle/>
        <a:p>
          <a:endParaRPr lang="en-US"/>
        </a:p>
      </dgm:t>
    </dgm:pt>
    <dgm:pt modelId="{C6AB51D2-8DE8-43BE-A64F-B4B3CD3617E2}" type="pres">
      <dgm:prSet presAssocID="{86D057C6-25E0-43A6-AA94-AE4E4A8948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E276AE-5EFE-464B-8392-9A6130B9A0E7}" type="pres">
      <dgm:prSet presAssocID="{F5E3D16C-E2E4-406F-B6A0-E504D6926F4B}" presName="centerShape" presStyleLbl="node0" presStyleIdx="0" presStyleCnt="1"/>
      <dgm:spPr/>
      <dgm:t>
        <a:bodyPr/>
        <a:lstStyle/>
        <a:p>
          <a:endParaRPr lang="en-US"/>
        </a:p>
      </dgm:t>
    </dgm:pt>
    <dgm:pt modelId="{711E339D-DFA9-49F4-9D1B-C5ACDC581D8E}" type="pres">
      <dgm:prSet presAssocID="{5054083D-DD80-41B7-BB3D-5BDB483BB21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86459-AB73-42F8-87E9-641D8A50C68C}" type="pres">
      <dgm:prSet presAssocID="{5054083D-DD80-41B7-BB3D-5BDB483BB21A}" presName="dummy" presStyleCnt="0"/>
      <dgm:spPr/>
    </dgm:pt>
    <dgm:pt modelId="{08677BA1-1DDB-4619-B04C-D28FD4431692}" type="pres">
      <dgm:prSet presAssocID="{4E6C6679-3CA9-44CC-A781-944FC4948DC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DEBCD79-2D06-45BE-B683-F74E93F98420}" type="pres">
      <dgm:prSet presAssocID="{4B08360B-C9EC-4670-ACA8-9BA6D5746952}" presName="node" presStyleLbl="node1" presStyleIdx="1" presStyleCnt="4" custScaleX="255808" custScaleY="1995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01E80-F43B-47F3-9DC9-9E7005382938}" type="pres">
      <dgm:prSet presAssocID="{4B08360B-C9EC-4670-ACA8-9BA6D5746952}" presName="dummy" presStyleCnt="0"/>
      <dgm:spPr/>
    </dgm:pt>
    <dgm:pt modelId="{EF45C401-F325-4E97-A8A1-AA4264540D11}" type="pres">
      <dgm:prSet presAssocID="{2C2FD71A-9A44-40C2-B33F-F787FFD7581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3D438FE-2165-4875-9E8F-5A6B452C094D}" type="pres">
      <dgm:prSet presAssocID="{A0AAD654-D3BE-4513-B8B6-BF09688471C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E8BDA-E955-4733-BBA1-E8495D447C02}" type="pres">
      <dgm:prSet presAssocID="{A0AAD654-D3BE-4513-B8B6-BF09688471CC}" presName="dummy" presStyleCnt="0"/>
      <dgm:spPr/>
    </dgm:pt>
    <dgm:pt modelId="{069C6C1B-97E9-48F5-860F-E9A43FF1918A}" type="pres">
      <dgm:prSet presAssocID="{B8116215-DCCE-4E9C-8BAD-9AD8CB30098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4D76D48-9F06-45AF-BDE2-5247218EC65A}" type="pres">
      <dgm:prSet presAssocID="{E86431FD-A1EA-40EF-83F2-76FDCF16EDD7}" presName="node" presStyleLbl="node1" presStyleIdx="3" presStyleCnt="4" custScaleX="117354" custScaleY="1263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26775-9C39-45C5-B636-FF448C43EBC9}" type="pres">
      <dgm:prSet presAssocID="{E86431FD-A1EA-40EF-83F2-76FDCF16EDD7}" presName="dummy" presStyleCnt="0"/>
      <dgm:spPr/>
    </dgm:pt>
    <dgm:pt modelId="{ECF76AA2-DAFF-48B7-9B89-D8C437D01510}" type="pres">
      <dgm:prSet presAssocID="{31326922-FC26-4B30-9D0C-9346FF55570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19AC2135-AE37-44A9-B871-7F9B97774209}" type="presOf" srcId="{F5E3D16C-E2E4-406F-B6A0-E504D6926F4B}" destId="{01E276AE-5EFE-464B-8392-9A6130B9A0E7}" srcOrd="0" destOrd="0" presId="urn:microsoft.com/office/officeart/2005/8/layout/radial6"/>
    <dgm:cxn modelId="{67ADD965-4CF6-47B1-A581-4BB6C0481CD1}" srcId="{F5E3D16C-E2E4-406F-B6A0-E504D6926F4B}" destId="{E86431FD-A1EA-40EF-83F2-76FDCF16EDD7}" srcOrd="3" destOrd="0" parTransId="{540838FF-9221-4B12-A593-7189557C0CC0}" sibTransId="{31326922-FC26-4B30-9D0C-9346FF555707}"/>
    <dgm:cxn modelId="{154AC5BC-9392-46BB-A9D8-CCFCCDC0BD56}" srcId="{F5E3D16C-E2E4-406F-B6A0-E504D6926F4B}" destId="{5054083D-DD80-41B7-BB3D-5BDB483BB21A}" srcOrd="0" destOrd="0" parTransId="{0D3EB550-AA48-420C-8D21-CA86DBEA3B15}" sibTransId="{4E6C6679-3CA9-44CC-A781-944FC4948DC1}"/>
    <dgm:cxn modelId="{C2A1013B-456B-4F98-85EA-A0BEF844066A}" srcId="{F5E3D16C-E2E4-406F-B6A0-E504D6926F4B}" destId="{4B08360B-C9EC-4670-ACA8-9BA6D5746952}" srcOrd="1" destOrd="0" parTransId="{0D2F54B5-1584-4E20-8AE9-7A36B82FBF82}" sibTransId="{2C2FD71A-9A44-40C2-B33F-F787FFD75812}"/>
    <dgm:cxn modelId="{C8297155-101F-46C1-BC45-9AFA92E57A17}" type="presOf" srcId="{31326922-FC26-4B30-9D0C-9346FF555707}" destId="{ECF76AA2-DAFF-48B7-9B89-D8C437D01510}" srcOrd="0" destOrd="0" presId="urn:microsoft.com/office/officeart/2005/8/layout/radial6"/>
    <dgm:cxn modelId="{0837CA30-26D3-418E-81B7-9B56B4B43590}" type="presOf" srcId="{86D057C6-25E0-43A6-AA94-AE4E4A89485D}" destId="{C6AB51D2-8DE8-43BE-A64F-B4B3CD3617E2}" srcOrd="0" destOrd="0" presId="urn:microsoft.com/office/officeart/2005/8/layout/radial6"/>
    <dgm:cxn modelId="{145D9510-8C06-415F-9D1D-51F5DEA300FF}" type="presOf" srcId="{5054083D-DD80-41B7-BB3D-5BDB483BB21A}" destId="{711E339D-DFA9-49F4-9D1B-C5ACDC581D8E}" srcOrd="0" destOrd="0" presId="urn:microsoft.com/office/officeart/2005/8/layout/radial6"/>
    <dgm:cxn modelId="{3E26EFC3-D1DE-4E8D-A60A-18C1BA4AD92F}" type="presOf" srcId="{E86431FD-A1EA-40EF-83F2-76FDCF16EDD7}" destId="{B4D76D48-9F06-45AF-BDE2-5247218EC65A}" srcOrd="0" destOrd="0" presId="urn:microsoft.com/office/officeart/2005/8/layout/radial6"/>
    <dgm:cxn modelId="{A04087F1-3B47-4CA1-AF65-2C5C9D9963B1}" srcId="{F5E3D16C-E2E4-406F-B6A0-E504D6926F4B}" destId="{A0AAD654-D3BE-4513-B8B6-BF09688471CC}" srcOrd="2" destOrd="0" parTransId="{2E3A1D8E-2950-45BD-B0FF-25CE7A128566}" sibTransId="{B8116215-DCCE-4E9C-8BAD-9AD8CB300988}"/>
    <dgm:cxn modelId="{BF8F6AF6-09F8-4FB4-87B5-D22939554C59}" type="presOf" srcId="{2C2FD71A-9A44-40C2-B33F-F787FFD75812}" destId="{EF45C401-F325-4E97-A8A1-AA4264540D11}" srcOrd="0" destOrd="0" presId="urn:microsoft.com/office/officeart/2005/8/layout/radial6"/>
    <dgm:cxn modelId="{438C60ED-6164-4B71-B1E0-3ED0F48F4FC0}" type="presOf" srcId="{4B08360B-C9EC-4670-ACA8-9BA6D5746952}" destId="{7DEBCD79-2D06-45BE-B683-F74E93F98420}" srcOrd="0" destOrd="0" presId="urn:microsoft.com/office/officeart/2005/8/layout/radial6"/>
    <dgm:cxn modelId="{44B7153A-F5E0-415A-BBC1-5B6B497A3692}" srcId="{86D057C6-25E0-43A6-AA94-AE4E4A89485D}" destId="{F5E3D16C-E2E4-406F-B6A0-E504D6926F4B}" srcOrd="0" destOrd="0" parTransId="{1DE77CC8-C4D9-4930-9815-16C6E9A38152}" sibTransId="{8E83DD19-30B1-4D16-A38F-2FEC7C29C1FD}"/>
    <dgm:cxn modelId="{40411F5C-FA25-4A0C-B040-5686B4CC784B}" type="presOf" srcId="{B8116215-DCCE-4E9C-8BAD-9AD8CB300988}" destId="{069C6C1B-97E9-48F5-860F-E9A43FF1918A}" srcOrd="0" destOrd="0" presId="urn:microsoft.com/office/officeart/2005/8/layout/radial6"/>
    <dgm:cxn modelId="{7C2BD6D2-1F61-40CE-9C57-1C8BD745984C}" type="presOf" srcId="{A0AAD654-D3BE-4513-B8B6-BF09688471CC}" destId="{73D438FE-2165-4875-9E8F-5A6B452C094D}" srcOrd="0" destOrd="0" presId="urn:microsoft.com/office/officeart/2005/8/layout/radial6"/>
    <dgm:cxn modelId="{0D68E2B3-726A-415B-A415-5B63240B513E}" type="presOf" srcId="{4E6C6679-3CA9-44CC-A781-944FC4948DC1}" destId="{08677BA1-1DDB-4619-B04C-D28FD4431692}" srcOrd="0" destOrd="0" presId="urn:microsoft.com/office/officeart/2005/8/layout/radial6"/>
    <dgm:cxn modelId="{807EC231-1916-4837-AC95-8AFEF1EB6A8B}" type="presParOf" srcId="{C6AB51D2-8DE8-43BE-A64F-B4B3CD3617E2}" destId="{01E276AE-5EFE-464B-8392-9A6130B9A0E7}" srcOrd="0" destOrd="0" presId="urn:microsoft.com/office/officeart/2005/8/layout/radial6"/>
    <dgm:cxn modelId="{205ECD9E-FEFC-48C6-B9A4-B2F708DD8C13}" type="presParOf" srcId="{C6AB51D2-8DE8-43BE-A64F-B4B3CD3617E2}" destId="{711E339D-DFA9-49F4-9D1B-C5ACDC581D8E}" srcOrd="1" destOrd="0" presId="urn:microsoft.com/office/officeart/2005/8/layout/radial6"/>
    <dgm:cxn modelId="{C2E8E68C-9485-47E1-8254-3F0F3567B23E}" type="presParOf" srcId="{C6AB51D2-8DE8-43BE-A64F-B4B3CD3617E2}" destId="{77786459-AB73-42F8-87E9-641D8A50C68C}" srcOrd="2" destOrd="0" presId="urn:microsoft.com/office/officeart/2005/8/layout/radial6"/>
    <dgm:cxn modelId="{FF927A3A-128F-4A35-A7C4-8DE187D9C46B}" type="presParOf" srcId="{C6AB51D2-8DE8-43BE-A64F-B4B3CD3617E2}" destId="{08677BA1-1DDB-4619-B04C-D28FD4431692}" srcOrd="3" destOrd="0" presId="urn:microsoft.com/office/officeart/2005/8/layout/radial6"/>
    <dgm:cxn modelId="{62778668-63B0-4FFC-8B8D-6C290ECFB9E7}" type="presParOf" srcId="{C6AB51D2-8DE8-43BE-A64F-B4B3CD3617E2}" destId="{7DEBCD79-2D06-45BE-B683-F74E93F98420}" srcOrd="4" destOrd="0" presId="urn:microsoft.com/office/officeart/2005/8/layout/radial6"/>
    <dgm:cxn modelId="{3996F8C1-E6C8-464B-A8FD-EBA3609127AC}" type="presParOf" srcId="{C6AB51D2-8DE8-43BE-A64F-B4B3CD3617E2}" destId="{7CC01E80-F43B-47F3-9DC9-9E7005382938}" srcOrd="5" destOrd="0" presId="urn:microsoft.com/office/officeart/2005/8/layout/radial6"/>
    <dgm:cxn modelId="{61070B09-30F2-4EC2-A38C-736DA79950FB}" type="presParOf" srcId="{C6AB51D2-8DE8-43BE-A64F-B4B3CD3617E2}" destId="{EF45C401-F325-4E97-A8A1-AA4264540D11}" srcOrd="6" destOrd="0" presId="urn:microsoft.com/office/officeart/2005/8/layout/radial6"/>
    <dgm:cxn modelId="{72249F94-BEEB-47B4-9B77-C69491ECD866}" type="presParOf" srcId="{C6AB51D2-8DE8-43BE-A64F-B4B3CD3617E2}" destId="{73D438FE-2165-4875-9E8F-5A6B452C094D}" srcOrd="7" destOrd="0" presId="urn:microsoft.com/office/officeart/2005/8/layout/radial6"/>
    <dgm:cxn modelId="{55FA1655-C779-4C77-BCD3-C050069D4375}" type="presParOf" srcId="{C6AB51D2-8DE8-43BE-A64F-B4B3CD3617E2}" destId="{C7CE8BDA-E955-4733-BBA1-E8495D447C02}" srcOrd="8" destOrd="0" presId="urn:microsoft.com/office/officeart/2005/8/layout/radial6"/>
    <dgm:cxn modelId="{2B971D64-0311-4E2D-8B75-4C88217841D0}" type="presParOf" srcId="{C6AB51D2-8DE8-43BE-A64F-B4B3CD3617E2}" destId="{069C6C1B-97E9-48F5-860F-E9A43FF1918A}" srcOrd="9" destOrd="0" presId="urn:microsoft.com/office/officeart/2005/8/layout/radial6"/>
    <dgm:cxn modelId="{0145AAAD-2C49-4EDA-8B4F-574DF4C119ED}" type="presParOf" srcId="{C6AB51D2-8DE8-43BE-A64F-B4B3CD3617E2}" destId="{B4D76D48-9F06-45AF-BDE2-5247218EC65A}" srcOrd="10" destOrd="0" presId="urn:microsoft.com/office/officeart/2005/8/layout/radial6"/>
    <dgm:cxn modelId="{B6EC4EBC-4830-4C03-ABCA-30096C75680E}" type="presParOf" srcId="{C6AB51D2-8DE8-43BE-A64F-B4B3CD3617E2}" destId="{01A26775-9C39-45C5-B636-FF448C43EBC9}" srcOrd="11" destOrd="0" presId="urn:microsoft.com/office/officeart/2005/8/layout/radial6"/>
    <dgm:cxn modelId="{E64C8FD6-A066-4FDB-94D7-B96D58FA4405}" type="presParOf" srcId="{C6AB51D2-8DE8-43BE-A64F-B4B3CD3617E2}" destId="{ECF76AA2-DAFF-48B7-9B89-D8C437D015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6D057C6-25E0-43A6-AA94-AE4E4A89485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E3D16C-E2E4-406F-B6A0-E504D6926F4B}">
      <dgm:prSet phldrT="[Text]" custT="1"/>
      <dgm:spPr/>
      <dgm:t>
        <a:bodyPr/>
        <a:lstStyle/>
        <a:p>
          <a:r>
            <a:rPr lang="en-US" sz="2400" dirty="0" smtClean="0"/>
            <a:t>P</a:t>
          </a:r>
          <a:r>
            <a:rPr lang="sr-Latn-RS" sz="2400" dirty="0" smtClean="0"/>
            <a:t>rimer časa </a:t>
          </a:r>
          <a:endParaRPr lang="en-US" sz="2400" dirty="0"/>
        </a:p>
      </dgm:t>
    </dgm:pt>
    <dgm:pt modelId="{1DE77CC8-C4D9-4930-9815-16C6E9A38152}" type="parTrans" cxnId="{44B7153A-F5E0-415A-BBC1-5B6B497A3692}">
      <dgm:prSet/>
      <dgm:spPr/>
      <dgm:t>
        <a:bodyPr/>
        <a:lstStyle/>
        <a:p>
          <a:endParaRPr lang="en-US"/>
        </a:p>
      </dgm:t>
    </dgm:pt>
    <dgm:pt modelId="{8E83DD19-30B1-4D16-A38F-2FEC7C29C1FD}" type="sibTrans" cxnId="{44B7153A-F5E0-415A-BBC1-5B6B497A3692}">
      <dgm:prSet/>
      <dgm:spPr/>
      <dgm:t>
        <a:bodyPr/>
        <a:lstStyle/>
        <a:p>
          <a:endParaRPr lang="en-US"/>
        </a:p>
      </dgm:t>
    </dgm:pt>
    <dgm:pt modelId="{5054083D-DD80-41B7-BB3D-5BDB483BB21A}">
      <dgm:prSet phldrT="[Text]" custT="1"/>
      <dgm:spPr/>
      <dgm:t>
        <a:bodyPr/>
        <a:lstStyle/>
        <a:p>
          <a:r>
            <a:rPr lang="sr-Latn-RS" sz="1400" dirty="0" smtClean="0"/>
            <a:t>Koje aktivnosti su se desile?</a:t>
          </a:r>
          <a:endParaRPr lang="en-US" sz="1400" dirty="0"/>
        </a:p>
      </dgm:t>
    </dgm:pt>
    <dgm:pt modelId="{0D3EB550-AA48-420C-8D21-CA86DBEA3B15}" type="parTrans" cxnId="{154AC5BC-9392-46BB-A9D8-CCFCCDC0BD56}">
      <dgm:prSet/>
      <dgm:spPr/>
      <dgm:t>
        <a:bodyPr/>
        <a:lstStyle/>
        <a:p>
          <a:endParaRPr lang="en-US"/>
        </a:p>
      </dgm:t>
    </dgm:pt>
    <dgm:pt modelId="{4E6C6679-3CA9-44CC-A781-944FC4948DC1}" type="sibTrans" cxnId="{154AC5BC-9392-46BB-A9D8-CCFCCDC0BD56}">
      <dgm:prSet/>
      <dgm:spPr/>
      <dgm:t>
        <a:bodyPr/>
        <a:lstStyle/>
        <a:p>
          <a:endParaRPr lang="en-US"/>
        </a:p>
      </dgm:t>
    </dgm:pt>
    <dgm:pt modelId="{4B08360B-C9EC-4670-ACA8-9BA6D5746952}">
      <dgm:prSet phldrT="[Text]" custT="1"/>
      <dgm:spPr/>
      <dgm:t>
        <a:bodyPr/>
        <a:lstStyle/>
        <a:p>
          <a:r>
            <a:rPr lang="sr-Latn-RS" sz="1400" dirty="0" smtClean="0"/>
            <a:t>Svrha aktivnosti?</a:t>
          </a:r>
          <a:endParaRPr lang="en-US" sz="1400" dirty="0"/>
        </a:p>
      </dgm:t>
    </dgm:pt>
    <dgm:pt modelId="{0D2F54B5-1584-4E20-8AE9-7A36B82FBF82}" type="parTrans" cxnId="{C2A1013B-456B-4F98-85EA-A0BEF844066A}">
      <dgm:prSet/>
      <dgm:spPr/>
      <dgm:t>
        <a:bodyPr/>
        <a:lstStyle/>
        <a:p>
          <a:endParaRPr lang="en-US"/>
        </a:p>
      </dgm:t>
    </dgm:pt>
    <dgm:pt modelId="{2C2FD71A-9A44-40C2-B33F-F787FFD75812}" type="sibTrans" cxnId="{C2A1013B-456B-4F98-85EA-A0BEF844066A}">
      <dgm:prSet/>
      <dgm:spPr/>
      <dgm:t>
        <a:bodyPr/>
        <a:lstStyle/>
        <a:p>
          <a:endParaRPr lang="en-US"/>
        </a:p>
      </dgm:t>
    </dgm:pt>
    <dgm:pt modelId="{A0AAD654-D3BE-4513-B8B6-BF09688471CC}">
      <dgm:prSet phldrT="[Text]" custT="1"/>
      <dgm:spPr/>
      <dgm:t>
        <a:bodyPr/>
        <a:lstStyle/>
        <a:p>
          <a:r>
            <a:rPr lang="sr-Latn-RS" sz="2800" b="1" dirty="0" smtClean="0"/>
            <a:t>Da li biste mogli primeniti neke od ovih aktivnosti u Vašoj nastavi?</a:t>
          </a:r>
          <a:endParaRPr lang="en-US" sz="2800" b="1" dirty="0"/>
        </a:p>
      </dgm:t>
    </dgm:pt>
    <dgm:pt modelId="{2E3A1D8E-2950-45BD-B0FF-25CE7A128566}" type="parTrans" cxnId="{A04087F1-3B47-4CA1-AF65-2C5C9D9963B1}">
      <dgm:prSet/>
      <dgm:spPr/>
      <dgm:t>
        <a:bodyPr/>
        <a:lstStyle/>
        <a:p>
          <a:endParaRPr lang="en-US"/>
        </a:p>
      </dgm:t>
    </dgm:pt>
    <dgm:pt modelId="{B8116215-DCCE-4E9C-8BAD-9AD8CB300988}" type="sibTrans" cxnId="{A04087F1-3B47-4CA1-AF65-2C5C9D9963B1}">
      <dgm:prSet/>
      <dgm:spPr/>
      <dgm:t>
        <a:bodyPr/>
        <a:lstStyle/>
        <a:p>
          <a:endParaRPr lang="en-US"/>
        </a:p>
      </dgm:t>
    </dgm:pt>
    <dgm:pt modelId="{E86431FD-A1EA-40EF-83F2-76FDCF16EDD7}">
      <dgm:prSet phldrT="[Text]" custT="1"/>
      <dgm:spPr/>
      <dgm:t>
        <a:bodyPr/>
        <a:lstStyle/>
        <a:p>
          <a:r>
            <a:rPr lang="sr-Latn-RS" sz="1400" dirty="0" smtClean="0"/>
            <a:t>Priprema nastavnika</a:t>
          </a:r>
          <a:endParaRPr lang="en-US" sz="1400" dirty="0"/>
        </a:p>
      </dgm:t>
    </dgm:pt>
    <dgm:pt modelId="{540838FF-9221-4B12-A593-7189557C0CC0}" type="parTrans" cxnId="{67ADD965-4CF6-47B1-A581-4BB6C0481CD1}">
      <dgm:prSet/>
      <dgm:spPr/>
      <dgm:t>
        <a:bodyPr/>
        <a:lstStyle/>
        <a:p>
          <a:endParaRPr lang="en-US"/>
        </a:p>
      </dgm:t>
    </dgm:pt>
    <dgm:pt modelId="{31326922-FC26-4B30-9D0C-9346FF555707}" type="sibTrans" cxnId="{67ADD965-4CF6-47B1-A581-4BB6C0481CD1}">
      <dgm:prSet/>
      <dgm:spPr/>
      <dgm:t>
        <a:bodyPr/>
        <a:lstStyle/>
        <a:p>
          <a:endParaRPr lang="en-US"/>
        </a:p>
      </dgm:t>
    </dgm:pt>
    <dgm:pt modelId="{C6AB51D2-8DE8-43BE-A64F-B4B3CD3617E2}" type="pres">
      <dgm:prSet presAssocID="{86D057C6-25E0-43A6-AA94-AE4E4A8948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E276AE-5EFE-464B-8392-9A6130B9A0E7}" type="pres">
      <dgm:prSet presAssocID="{F5E3D16C-E2E4-406F-B6A0-E504D6926F4B}" presName="centerShape" presStyleLbl="node0" presStyleIdx="0" presStyleCnt="1" custScaleX="76042" custScaleY="76276"/>
      <dgm:spPr/>
      <dgm:t>
        <a:bodyPr/>
        <a:lstStyle/>
        <a:p>
          <a:endParaRPr lang="en-US"/>
        </a:p>
      </dgm:t>
    </dgm:pt>
    <dgm:pt modelId="{711E339D-DFA9-49F4-9D1B-C5ACDC581D8E}" type="pres">
      <dgm:prSet presAssocID="{5054083D-DD80-41B7-BB3D-5BDB483BB21A}" presName="node" presStyleLbl="node1" presStyleIdx="0" presStyleCnt="4" custScaleX="122211" custScaleY="113771" custRadScaleRad="97355" custRadScaleInc="-89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86459-AB73-42F8-87E9-641D8A50C68C}" type="pres">
      <dgm:prSet presAssocID="{5054083D-DD80-41B7-BB3D-5BDB483BB21A}" presName="dummy" presStyleCnt="0"/>
      <dgm:spPr/>
    </dgm:pt>
    <dgm:pt modelId="{08677BA1-1DDB-4619-B04C-D28FD4431692}" type="pres">
      <dgm:prSet presAssocID="{4E6C6679-3CA9-44CC-A781-944FC4948DC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DEBCD79-2D06-45BE-B683-F74E93F98420}" type="pres">
      <dgm:prSet presAssocID="{4B08360B-C9EC-4670-ACA8-9BA6D5746952}" presName="node" presStyleLbl="node1" presStyleIdx="1" presStyleCnt="4" custScaleX="126852" custScaleY="1058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01E80-F43B-47F3-9DC9-9E7005382938}" type="pres">
      <dgm:prSet presAssocID="{4B08360B-C9EC-4670-ACA8-9BA6D5746952}" presName="dummy" presStyleCnt="0"/>
      <dgm:spPr/>
    </dgm:pt>
    <dgm:pt modelId="{EF45C401-F325-4E97-A8A1-AA4264540D11}" type="pres">
      <dgm:prSet presAssocID="{2C2FD71A-9A44-40C2-B33F-F787FFD7581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3D438FE-2165-4875-9E8F-5A6B452C094D}" type="pres">
      <dgm:prSet presAssocID="{A0AAD654-D3BE-4513-B8B6-BF09688471CC}" presName="node" presStyleLbl="node1" presStyleIdx="2" presStyleCnt="4" custScaleX="270591" custScaleY="2415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E8BDA-E955-4733-BBA1-E8495D447C02}" type="pres">
      <dgm:prSet presAssocID="{A0AAD654-D3BE-4513-B8B6-BF09688471CC}" presName="dummy" presStyleCnt="0"/>
      <dgm:spPr/>
    </dgm:pt>
    <dgm:pt modelId="{069C6C1B-97E9-48F5-860F-E9A43FF1918A}" type="pres">
      <dgm:prSet presAssocID="{B8116215-DCCE-4E9C-8BAD-9AD8CB30098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4D76D48-9F06-45AF-BDE2-5247218EC65A}" type="pres">
      <dgm:prSet presAssocID="{E86431FD-A1EA-40EF-83F2-76FDCF16EDD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26775-9C39-45C5-B636-FF448C43EBC9}" type="pres">
      <dgm:prSet presAssocID="{E86431FD-A1EA-40EF-83F2-76FDCF16EDD7}" presName="dummy" presStyleCnt="0"/>
      <dgm:spPr/>
    </dgm:pt>
    <dgm:pt modelId="{ECF76AA2-DAFF-48B7-9B89-D8C437D01510}" type="pres">
      <dgm:prSet presAssocID="{31326922-FC26-4B30-9D0C-9346FF55570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0A13A149-9970-4AD5-B5E8-03C225BDD37C}" type="presOf" srcId="{B8116215-DCCE-4E9C-8BAD-9AD8CB300988}" destId="{069C6C1B-97E9-48F5-860F-E9A43FF1918A}" srcOrd="0" destOrd="0" presId="urn:microsoft.com/office/officeart/2005/8/layout/radial6"/>
    <dgm:cxn modelId="{67ADD965-4CF6-47B1-A581-4BB6C0481CD1}" srcId="{F5E3D16C-E2E4-406F-B6A0-E504D6926F4B}" destId="{E86431FD-A1EA-40EF-83F2-76FDCF16EDD7}" srcOrd="3" destOrd="0" parTransId="{540838FF-9221-4B12-A593-7189557C0CC0}" sibTransId="{31326922-FC26-4B30-9D0C-9346FF555707}"/>
    <dgm:cxn modelId="{154AC5BC-9392-46BB-A9D8-CCFCCDC0BD56}" srcId="{F5E3D16C-E2E4-406F-B6A0-E504D6926F4B}" destId="{5054083D-DD80-41B7-BB3D-5BDB483BB21A}" srcOrd="0" destOrd="0" parTransId="{0D3EB550-AA48-420C-8D21-CA86DBEA3B15}" sibTransId="{4E6C6679-3CA9-44CC-A781-944FC4948DC1}"/>
    <dgm:cxn modelId="{C2A1013B-456B-4F98-85EA-A0BEF844066A}" srcId="{F5E3D16C-E2E4-406F-B6A0-E504D6926F4B}" destId="{4B08360B-C9EC-4670-ACA8-9BA6D5746952}" srcOrd="1" destOrd="0" parTransId="{0D2F54B5-1584-4E20-8AE9-7A36B82FBF82}" sibTransId="{2C2FD71A-9A44-40C2-B33F-F787FFD75812}"/>
    <dgm:cxn modelId="{9E186CC1-4E7F-441C-8494-E90408401339}" type="presOf" srcId="{E86431FD-A1EA-40EF-83F2-76FDCF16EDD7}" destId="{B4D76D48-9F06-45AF-BDE2-5247218EC65A}" srcOrd="0" destOrd="0" presId="urn:microsoft.com/office/officeart/2005/8/layout/radial6"/>
    <dgm:cxn modelId="{7BC7936D-76A3-4FA7-B6F4-2A19CAC611F8}" type="presOf" srcId="{86D057C6-25E0-43A6-AA94-AE4E4A89485D}" destId="{C6AB51D2-8DE8-43BE-A64F-B4B3CD3617E2}" srcOrd="0" destOrd="0" presId="urn:microsoft.com/office/officeart/2005/8/layout/radial6"/>
    <dgm:cxn modelId="{7A1B1B77-139E-47A8-8D9B-F222A8EAD332}" type="presOf" srcId="{F5E3D16C-E2E4-406F-B6A0-E504D6926F4B}" destId="{01E276AE-5EFE-464B-8392-9A6130B9A0E7}" srcOrd="0" destOrd="0" presId="urn:microsoft.com/office/officeart/2005/8/layout/radial6"/>
    <dgm:cxn modelId="{14EF2014-B804-40FB-9A2D-06343E5DC44C}" type="presOf" srcId="{4B08360B-C9EC-4670-ACA8-9BA6D5746952}" destId="{7DEBCD79-2D06-45BE-B683-F74E93F98420}" srcOrd="0" destOrd="0" presId="urn:microsoft.com/office/officeart/2005/8/layout/radial6"/>
    <dgm:cxn modelId="{1E8C9759-3E6A-4F7A-AFD3-FA2261234669}" type="presOf" srcId="{2C2FD71A-9A44-40C2-B33F-F787FFD75812}" destId="{EF45C401-F325-4E97-A8A1-AA4264540D11}" srcOrd="0" destOrd="0" presId="urn:microsoft.com/office/officeart/2005/8/layout/radial6"/>
    <dgm:cxn modelId="{A04087F1-3B47-4CA1-AF65-2C5C9D9963B1}" srcId="{F5E3D16C-E2E4-406F-B6A0-E504D6926F4B}" destId="{A0AAD654-D3BE-4513-B8B6-BF09688471CC}" srcOrd="2" destOrd="0" parTransId="{2E3A1D8E-2950-45BD-B0FF-25CE7A128566}" sibTransId="{B8116215-DCCE-4E9C-8BAD-9AD8CB300988}"/>
    <dgm:cxn modelId="{2775C7B6-C604-43C7-A902-0CAC9FB2F057}" type="presOf" srcId="{31326922-FC26-4B30-9D0C-9346FF555707}" destId="{ECF76AA2-DAFF-48B7-9B89-D8C437D01510}" srcOrd="0" destOrd="0" presId="urn:microsoft.com/office/officeart/2005/8/layout/radial6"/>
    <dgm:cxn modelId="{44B7153A-F5E0-415A-BBC1-5B6B497A3692}" srcId="{86D057C6-25E0-43A6-AA94-AE4E4A89485D}" destId="{F5E3D16C-E2E4-406F-B6A0-E504D6926F4B}" srcOrd="0" destOrd="0" parTransId="{1DE77CC8-C4D9-4930-9815-16C6E9A38152}" sibTransId="{8E83DD19-30B1-4D16-A38F-2FEC7C29C1FD}"/>
    <dgm:cxn modelId="{F9BDD716-6BAB-4697-8422-58127563F2B8}" type="presOf" srcId="{5054083D-DD80-41B7-BB3D-5BDB483BB21A}" destId="{711E339D-DFA9-49F4-9D1B-C5ACDC581D8E}" srcOrd="0" destOrd="0" presId="urn:microsoft.com/office/officeart/2005/8/layout/radial6"/>
    <dgm:cxn modelId="{12AEA49D-1936-4413-9EF0-9AFB03154831}" type="presOf" srcId="{4E6C6679-3CA9-44CC-A781-944FC4948DC1}" destId="{08677BA1-1DDB-4619-B04C-D28FD4431692}" srcOrd="0" destOrd="0" presId="urn:microsoft.com/office/officeart/2005/8/layout/radial6"/>
    <dgm:cxn modelId="{63460D96-F705-483D-9766-D684C41A3289}" type="presOf" srcId="{A0AAD654-D3BE-4513-B8B6-BF09688471CC}" destId="{73D438FE-2165-4875-9E8F-5A6B452C094D}" srcOrd="0" destOrd="0" presId="urn:microsoft.com/office/officeart/2005/8/layout/radial6"/>
    <dgm:cxn modelId="{642BBE21-2D66-4E80-9519-A5DB855C7D4B}" type="presParOf" srcId="{C6AB51D2-8DE8-43BE-A64F-B4B3CD3617E2}" destId="{01E276AE-5EFE-464B-8392-9A6130B9A0E7}" srcOrd="0" destOrd="0" presId="urn:microsoft.com/office/officeart/2005/8/layout/radial6"/>
    <dgm:cxn modelId="{4B1010C5-50DF-4A76-ADAD-943E51FE9362}" type="presParOf" srcId="{C6AB51D2-8DE8-43BE-A64F-B4B3CD3617E2}" destId="{711E339D-DFA9-49F4-9D1B-C5ACDC581D8E}" srcOrd="1" destOrd="0" presId="urn:microsoft.com/office/officeart/2005/8/layout/radial6"/>
    <dgm:cxn modelId="{DDE5BD4C-8B0D-4E9A-A7D9-CDA4E0662F3E}" type="presParOf" srcId="{C6AB51D2-8DE8-43BE-A64F-B4B3CD3617E2}" destId="{77786459-AB73-42F8-87E9-641D8A50C68C}" srcOrd="2" destOrd="0" presId="urn:microsoft.com/office/officeart/2005/8/layout/radial6"/>
    <dgm:cxn modelId="{CEF14D3D-1905-4162-A6D0-418BAF779D6C}" type="presParOf" srcId="{C6AB51D2-8DE8-43BE-A64F-B4B3CD3617E2}" destId="{08677BA1-1DDB-4619-B04C-D28FD4431692}" srcOrd="3" destOrd="0" presId="urn:microsoft.com/office/officeart/2005/8/layout/radial6"/>
    <dgm:cxn modelId="{0CC1BF4E-57BD-428B-A06B-7A0C1B5D2653}" type="presParOf" srcId="{C6AB51D2-8DE8-43BE-A64F-B4B3CD3617E2}" destId="{7DEBCD79-2D06-45BE-B683-F74E93F98420}" srcOrd="4" destOrd="0" presId="urn:microsoft.com/office/officeart/2005/8/layout/radial6"/>
    <dgm:cxn modelId="{E8AD6831-5F2D-42AA-9F69-911B890CF137}" type="presParOf" srcId="{C6AB51D2-8DE8-43BE-A64F-B4B3CD3617E2}" destId="{7CC01E80-F43B-47F3-9DC9-9E7005382938}" srcOrd="5" destOrd="0" presId="urn:microsoft.com/office/officeart/2005/8/layout/radial6"/>
    <dgm:cxn modelId="{ECA4FE31-C214-494C-91CC-F59132349B9D}" type="presParOf" srcId="{C6AB51D2-8DE8-43BE-A64F-B4B3CD3617E2}" destId="{EF45C401-F325-4E97-A8A1-AA4264540D11}" srcOrd="6" destOrd="0" presId="urn:microsoft.com/office/officeart/2005/8/layout/radial6"/>
    <dgm:cxn modelId="{8E4ABABE-6874-400F-A403-41301BBD33B4}" type="presParOf" srcId="{C6AB51D2-8DE8-43BE-A64F-B4B3CD3617E2}" destId="{73D438FE-2165-4875-9E8F-5A6B452C094D}" srcOrd="7" destOrd="0" presId="urn:microsoft.com/office/officeart/2005/8/layout/radial6"/>
    <dgm:cxn modelId="{E2F2E56E-8A89-4FC8-974D-F38A2685A6F7}" type="presParOf" srcId="{C6AB51D2-8DE8-43BE-A64F-B4B3CD3617E2}" destId="{C7CE8BDA-E955-4733-BBA1-E8495D447C02}" srcOrd="8" destOrd="0" presId="urn:microsoft.com/office/officeart/2005/8/layout/radial6"/>
    <dgm:cxn modelId="{8617AA68-013D-4060-87F7-B77F2603F2B5}" type="presParOf" srcId="{C6AB51D2-8DE8-43BE-A64F-B4B3CD3617E2}" destId="{069C6C1B-97E9-48F5-860F-E9A43FF1918A}" srcOrd="9" destOrd="0" presId="urn:microsoft.com/office/officeart/2005/8/layout/radial6"/>
    <dgm:cxn modelId="{A39D6114-1DD3-4186-A945-1C0D2B0F6029}" type="presParOf" srcId="{C6AB51D2-8DE8-43BE-A64F-B4B3CD3617E2}" destId="{B4D76D48-9F06-45AF-BDE2-5247218EC65A}" srcOrd="10" destOrd="0" presId="urn:microsoft.com/office/officeart/2005/8/layout/radial6"/>
    <dgm:cxn modelId="{4B171F62-0309-42EB-B4A9-E574BAAB9ACC}" type="presParOf" srcId="{C6AB51D2-8DE8-43BE-A64F-B4B3CD3617E2}" destId="{01A26775-9C39-45C5-B636-FF448C43EBC9}" srcOrd="11" destOrd="0" presId="urn:microsoft.com/office/officeart/2005/8/layout/radial6"/>
    <dgm:cxn modelId="{61FF55E6-391C-4F0C-984F-2FFF67740AF7}" type="presParOf" srcId="{C6AB51D2-8DE8-43BE-A64F-B4B3CD3617E2}" destId="{ECF76AA2-DAFF-48B7-9B89-D8C437D015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6D057C6-25E0-43A6-AA94-AE4E4A89485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E3D16C-E2E4-406F-B6A0-E504D6926F4B}">
      <dgm:prSet phldrT="[Text]" custT="1"/>
      <dgm:spPr/>
      <dgm:t>
        <a:bodyPr/>
        <a:lstStyle/>
        <a:p>
          <a:r>
            <a:rPr lang="en-US" sz="2400" dirty="0" smtClean="0"/>
            <a:t>P</a:t>
          </a:r>
          <a:r>
            <a:rPr lang="sr-Latn-RS" sz="2400" dirty="0" smtClean="0"/>
            <a:t>rimer časa </a:t>
          </a:r>
          <a:endParaRPr lang="en-US" sz="2400" dirty="0"/>
        </a:p>
      </dgm:t>
    </dgm:pt>
    <dgm:pt modelId="{1DE77CC8-C4D9-4930-9815-16C6E9A38152}" type="parTrans" cxnId="{44B7153A-F5E0-415A-BBC1-5B6B497A3692}">
      <dgm:prSet/>
      <dgm:spPr/>
      <dgm:t>
        <a:bodyPr/>
        <a:lstStyle/>
        <a:p>
          <a:endParaRPr lang="en-US"/>
        </a:p>
      </dgm:t>
    </dgm:pt>
    <dgm:pt modelId="{8E83DD19-30B1-4D16-A38F-2FEC7C29C1FD}" type="sibTrans" cxnId="{44B7153A-F5E0-415A-BBC1-5B6B497A3692}">
      <dgm:prSet/>
      <dgm:spPr/>
      <dgm:t>
        <a:bodyPr/>
        <a:lstStyle/>
        <a:p>
          <a:endParaRPr lang="en-US"/>
        </a:p>
      </dgm:t>
    </dgm:pt>
    <dgm:pt modelId="{5054083D-DD80-41B7-BB3D-5BDB483BB21A}">
      <dgm:prSet phldrT="[Text]" custT="1"/>
      <dgm:spPr/>
      <dgm:t>
        <a:bodyPr/>
        <a:lstStyle/>
        <a:p>
          <a:r>
            <a:rPr lang="sr-Latn-RS" sz="1400" dirty="0" smtClean="0"/>
            <a:t>Koje aktivnosti</a:t>
          </a:r>
          <a:endParaRPr lang="en-US" sz="1400" dirty="0"/>
        </a:p>
      </dgm:t>
    </dgm:pt>
    <dgm:pt modelId="{0D3EB550-AA48-420C-8D21-CA86DBEA3B15}" type="parTrans" cxnId="{154AC5BC-9392-46BB-A9D8-CCFCCDC0BD56}">
      <dgm:prSet/>
      <dgm:spPr/>
      <dgm:t>
        <a:bodyPr/>
        <a:lstStyle/>
        <a:p>
          <a:endParaRPr lang="en-US"/>
        </a:p>
      </dgm:t>
    </dgm:pt>
    <dgm:pt modelId="{4E6C6679-3CA9-44CC-A781-944FC4948DC1}" type="sibTrans" cxnId="{154AC5BC-9392-46BB-A9D8-CCFCCDC0BD56}">
      <dgm:prSet/>
      <dgm:spPr/>
      <dgm:t>
        <a:bodyPr/>
        <a:lstStyle/>
        <a:p>
          <a:endParaRPr lang="en-US"/>
        </a:p>
      </dgm:t>
    </dgm:pt>
    <dgm:pt modelId="{4B08360B-C9EC-4670-ACA8-9BA6D5746952}">
      <dgm:prSet phldrT="[Text]" custT="1"/>
      <dgm:spPr/>
      <dgm:t>
        <a:bodyPr/>
        <a:lstStyle/>
        <a:p>
          <a:r>
            <a:rPr lang="sr-Latn-RS" sz="1400" dirty="0" smtClean="0"/>
            <a:t>Koja svrha</a:t>
          </a:r>
          <a:endParaRPr lang="en-US" sz="1400" dirty="0"/>
        </a:p>
      </dgm:t>
    </dgm:pt>
    <dgm:pt modelId="{0D2F54B5-1584-4E20-8AE9-7A36B82FBF82}" type="parTrans" cxnId="{C2A1013B-456B-4F98-85EA-A0BEF844066A}">
      <dgm:prSet/>
      <dgm:spPr/>
      <dgm:t>
        <a:bodyPr/>
        <a:lstStyle/>
        <a:p>
          <a:endParaRPr lang="en-US"/>
        </a:p>
      </dgm:t>
    </dgm:pt>
    <dgm:pt modelId="{2C2FD71A-9A44-40C2-B33F-F787FFD75812}" type="sibTrans" cxnId="{C2A1013B-456B-4F98-85EA-A0BEF844066A}">
      <dgm:prSet/>
      <dgm:spPr/>
      <dgm:t>
        <a:bodyPr/>
        <a:lstStyle/>
        <a:p>
          <a:endParaRPr lang="en-US"/>
        </a:p>
      </dgm:t>
    </dgm:pt>
    <dgm:pt modelId="{A0AAD654-D3BE-4513-B8B6-BF09688471CC}">
      <dgm:prSet phldrT="[Text]"/>
      <dgm:spPr/>
      <dgm:t>
        <a:bodyPr/>
        <a:lstStyle/>
        <a:p>
          <a:r>
            <a:rPr lang="sr-Latn-RS" dirty="0" smtClean="0"/>
            <a:t>Primena?</a:t>
          </a:r>
          <a:endParaRPr lang="en-US" dirty="0"/>
        </a:p>
      </dgm:t>
    </dgm:pt>
    <dgm:pt modelId="{2E3A1D8E-2950-45BD-B0FF-25CE7A128566}" type="parTrans" cxnId="{A04087F1-3B47-4CA1-AF65-2C5C9D9963B1}">
      <dgm:prSet/>
      <dgm:spPr/>
      <dgm:t>
        <a:bodyPr/>
        <a:lstStyle/>
        <a:p>
          <a:endParaRPr lang="en-US"/>
        </a:p>
      </dgm:t>
    </dgm:pt>
    <dgm:pt modelId="{B8116215-DCCE-4E9C-8BAD-9AD8CB300988}" type="sibTrans" cxnId="{A04087F1-3B47-4CA1-AF65-2C5C9D9963B1}">
      <dgm:prSet/>
      <dgm:spPr/>
      <dgm:t>
        <a:bodyPr/>
        <a:lstStyle/>
        <a:p>
          <a:endParaRPr lang="en-US"/>
        </a:p>
      </dgm:t>
    </dgm:pt>
    <dgm:pt modelId="{E86431FD-A1EA-40EF-83F2-76FDCF16EDD7}">
      <dgm:prSet phldrT="[Text]" custT="1"/>
      <dgm:spPr/>
      <dgm:t>
        <a:bodyPr/>
        <a:lstStyle/>
        <a:p>
          <a:r>
            <a:rPr lang="sr-Latn-RS" sz="2400" b="1" dirty="0" smtClean="0"/>
            <a:t>Kakva priprema nastavnika je potrebna za ovaj čas?</a:t>
          </a:r>
          <a:endParaRPr lang="en-US" sz="2400" b="1" dirty="0"/>
        </a:p>
      </dgm:t>
    </dgm:pt>
    <dgm:pt modelId="{540838FF-9221-4B12-A593-7189557C0CC0}" type="parTrans" cxnId="{67ADD965-4CF6-47B1-A581-4BB6C0481CD1}">
      <dgm:prSet/>
      <dgm:spPr/>
      <dgm:t>
        <a:bodyPr/>
        <a:lstStyle/>
        <a:p>
          <a:endParaRPr lang="en-US"/>
        </a:p>
      </dgm:t>
    </dgm:pt>
    <dgm:pt modelId="{31326922-FC26-4B30-9D0C-9346FF555707}" type="sibTrans" cxnId="{67ADD965-4CF6-47B1-A581-4BB6C0481CD1}">
      <dgm:prSet/>
      <dgm:spPr/>
      <dgm:t>
        <a:bodyPr/>
        <a:lstStyle/>
        <a:p>
          <a:endParaRPr lang="en-US"/>
        </a:p>
      </dgm:t>
    </dgm:pt>
    <dgm:pt modelId="{C6AB51D2-8DE8-43BE-A64F-B4B3CD3617E2}" type="pres">
      <dgm:prSet presAssocID="{86D057C6-25E0-43A6-AA94-AE4E4A8948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E276AE-5EFE-464B-8392-9A6130B9A0E7}" type="pres">
      <dgm:prSet presAssocID="{F5E3D16C-E2E4-406F-B6A0-E504D6926F4B}" presName="centerShape" presStyleLbl="node0" presStyleIdx="0" presStyleCnt="1"/>
      <dgm:spPr/>
      <dgm:t>
        <a:bodyPr/>
        <a:lstStyle/>
        <a:p>
          <a:endParaRPr lang="en-US"/>
        </a:p>
      </dgm:t>
    </dgm:pt>
    <dgm:pt modelId="{711E339D-DFA9-49F4-9D1B-C5ACDC581D8E}" type="pres">
      <dgm:prSet presAssocID="{5054083D-DD80-41B7-BB3D-5BDB483BB21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86459-AB73-42F8-87E9-641D8A50C68C}" type="pres">
      <dgm:prSet presAssocID="{5054083D-DD80-41B7-BB3D-5BDB483BB21A}" presName="dummy" presStyleCnt="0"/>
      <dgm:spPr/>
    </dgm:pt>
    <dgm:pt modelId="{08677BA1-1DDB-4619-B04C-D28FD4431692}" type="pres">
      <dgm:prSet presAssocID="{4E6C6679-3CA9-44CC-A781-944FC4948DC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DEBCD79-2D06-45BE-B683-F74E93F98420}" type="pres">
      <dgm:prSet presAssocID="{4B08360B-C9EC-4670-ACA8-9BA6D5746952}" presName="node" presStyleLbl="node1" presStyleIdx="1" presStyleCnt="4" custScaleX="110823" custScaleY="1181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01E80-F43B-47F3-9DC9-9E7005382938}" type="pres">
      <dgm:prSet presAssocID="{4B08360B-C9EC-4670-ACA8-9BA6D5746952}" presName="dummy" presStyleCnt="0"/>
      <dgm:spPr/>
    </dgm:pt>
    <dgm:pt modelId="{EF45C401-F325-4E97-A8A1-AA4264540D11}" type="pres">
      <dgm:prSet presAssocID="{2C2FD71A-9A44-40C2-B33F-F787FFD7581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3D438FE-2165-4875-9E8F-5A6B452C094D}" type="pres">
      <dgm:prSet presAssocID="{A0AAD654-D3BE-4513-B8B6-BF09688471C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E8BDA-E955-4733-BBA1-E8495D447C02}" type="pres">
      <dgm:prSet presAssocID="{A0AAD654-D3BE-4513-B8B6-BF09688471CC}" presName="dummy" presStyleCnt="0"/>
      <dgm:spPr/>
    </dgm:pt>
    <dgm:pt modelId="{069C6C1B-97E9-48F5-860F-E9A43FF1918A}" type="pres">
      <dgm:prSet presAssocID="{B8116215-DCCE-4E9C-8BAD-9AD8CB30098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4D76D48-9F06-45AF-BDE2-5247218EC65A}" type="pres">
      <dgm:prSet presAssocID="{E86431FD-A1EA-40EF-83F2-76FDCF16EDD7}" presName="node" presStyleLbl="node1" presStyleIdx="3" presStyleCnt="4" custScaleX="307292" custScaleY="2538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26775-9C39-45C5-B636-FF448C43EBC9}" type="pres">
      <dgm:prSet presAssocID="{E86431FD-A1EA-40EF-83F2-76FDCF16EDD7}" presName="dummy" presStyleCnt="0"/>
      <dgm:spPr/>
    </dgm:pt>
    <dgm:pt modelId="{ECF76AA2-DAFF-48B7-9B89-D8C437D01510}" type="pres">
      <dgm:prSet presAssocID="{31326922-FC26-4B30-9D0C-9346FF55570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A3B5C8FF-18C6-46AD-953F-E1393E7233E8}" type="presOf" srcId="{B8116215-DCCE-4E9C-8BAD-9AD8CB300988}" destId="{069C6C1B-97E9-48F5-860F-E9A43FF1918A}" srcOrd="0" destOrd="0" presId="urn:microsoft.com/office/officeart/2005/8/layout/radial6"/>
    <dgm:cxn modelId="{67ADD965-4CF6-47B1-A581-4BB6C0481CD1}" srcId="{F5E3D16C-E2E4-406F-B6A0-E504D6926F4B}" destId="{E86431FD-A1EA-40EF-83F2-76FDCF16EDD7}" srcOrd="3" destOrd="0" parTransId="{540838FF-9221-4B12-A593-7189557C0CC0}" sibTransId="{31326922-FC26-4B30-9D0C-9346FF555707}"/>
    <dgm:cxn modelId="{154AC5BC-9392-46BB-A9D8-CCFCCDC0BD56}" srcId="{F5E3D16C-E2E4-406F-B6A0-E504D6926F4B}" destId="{5054083D-DD80-41B7-BB3D-5BDB483BB21A}" srcOrd="0" destOrd="0" parTransId="{0D3EB550-AA48-420C-8D21-CA86DBEA3B15}" sibTransId="{4E6C6679-3CA9-44CC-A781-944FC4948DC1}"/>
    <dgm:cxn modelId="{62A21F79-E08B-45FC-9168-5ECB6FB4FD0D}" type="presOf" srcId="{4B08360B-C9EC-4670-ACA8-9BA6D5746952}" destId="{7DEBCD79-2D06-45BE-B683-F74E93F98420}" srcOrd="0" destOrd="0" presId="urn:microsoft.com/office/officeart/2005/8/layout/radial6"/>
    <dgm:cxn modelId="{F845EAFA-4385-45F6-A8F5-2F281C71A20E}" type="presOf" srcId="{4E6C6679-3CA9-44CC-A781-944FC4948DC1}" destId="{08677BA1-1DDB-4619-B04C-D28FD4431692}" srcOrd="0" destOrd="0" presId="urn:microsoft.com/office/officeart/2005/8/layout/radial6"/>
    <dgm:cxn modelId="{C2A1013B-456B-4F98-85EA-A0BEF844066A}" srcId="{F5E3D16C-E2E4-406F-B6A0-E504D6926F4B}" destId="{4B08360B-C9EC-4670-ACA8-9BA6D5746952}" srcOrd="1" destOrd="0" parTransId="{0D2F54B5-1584-4E20-8AE9-7A36B82FBF82}" sibTransId="{2C2FD71A-9A44-40C2-B33F-F787FFD75812}"/>
    <dgm:cxn modelId="{062CE7AC-D135-4A19-A4AF-0B3892A50E5B}" type="presOf" srcId="{A0AAD654-D3BE-4513-B8B6-BF09688471CC}" destId="{73D438FE-2165-4875-9E8F-5A6B452C094D}" srcOrd="0" destOrd="0" presId="urn:microsoft.com/office/officeart/2005/8/layout/radial6"/>
    <dgm:cxn modelId="{F7CA9FFE-99CB-4A74-806F-0F70568A0D7C}" type="presOf" srcId="{2C2FD71A-9A44-40C2-B33F-F787FFD75812}" destId="{EF45C401-F325-4E97-A8A1-AA4264540D11}" srcOrd="0" destOrd="0" presId="urn:microsoft.com/office/officeart/2005/8/layout/radial6"/>
    <dgm:cxn modelId="{A04087F1-3B47-4CA1-AF65-2C5C9D9963B1}" srcId="{F5E3D16C-E2E4-406F-B6A0-E504D6926F4B}" destId="{A0AAD654-D3BE-4513-B8B6-BF09688471CC}" srcOrd="2" destOrd="0" parTransId="{2E3A1D8E-2950-45BD-B0FF-25CE7A128566}" sibTransId="{B8116215-DCCE-4E9C-8BAD-9AD8CB300988}"/>
    <dgm:cxn modelId="{16258109-79B5-42D7-B61A-EC910B846FE4}" type="presOf" srcId="{31326922-FC26-4B30-9D0C-9346FF555707}" destId="{ECF76AA2-DAFF-48B7-9B89-D8C437D01510}" srcOrd="0" destOrd="0" presId="urn:microsoft.com/office/officeart/2005/8/layout/radial6"/>
    <dgm:cxn modelId="{D01154C8-D0C0-40ED-B043-0D1FF75948AB}" type="presOf" srcId="{5054083D-DD80-41B7-BB3D-5BDB483BB21A}" destId="{711E339D-DFA9-49F4-9D1B-C5ACDC581D8E}" srcOrd="0" destOrd="0" presId="urn:microsoft.com/office/officeart/2005/8/layout/radial6"/>
    <dgm:cxn modelId="{44B7153A-F5E0-415A-BBC1-5B6B497A3692}" srcId="{86D057C6-25E0-43A6-AA94-AE4E4A89485D}" destId="{F5E3D16C-E2E4-406F-B6A0-E504D6926F4B}" srcOrd="0" destOrd="0" parTransId="{1DE77CC8-C4D9-4930-9815-16C6E9A38152}" sibTransId="{8E83DD19-30B1-4D16-A38F-2FEC7C29C1FD}"/>
    <dgm:cxn modelId="{7B8D0654-2B05-4C99-A692-B363B3DC39F6}" type="presOf" srcId="{86D057C6-25E0-43A6-AA94-AE4E4A89485D}" destId="{C6AB51D2-8DE8-43BE-A64F-B4B3CD3617E2}" srcOrd="0" destOrd="0" presId="urn:microsoft.com/office/officeart/2005/8/layout/radial6"/>
    <dgm:cxn modelId="{02B26F7D-B706-4277-9A4E-A9C04944E297}" type="presOf" srcId="{F5E3D16C-E2E4-406F-B6A0-E504D6926F4B}" destId="{01E276AE-5EFE-464B-8392-9A6130B9A0E7}" srcOrd="0" destOrd="0" presId="urn:microsoft.com/office/officeart/2005/8/layout/radial6"/>
    <dgm:cxn modelId="{6944E1F2-5A90-42A7-BB3B-F769E62EBE97}" type="presOf" srcId="{E86431FD-A1EA-40EF-83F2-76FDCF16EDD7}" destId="{B4D76D48-9F06-45AF-BDE2-5247218EC65A}" srcOrd="0" destOrd="0" presId="urn:microsoft.com/office/officeart/2005/8/layout/radial6"/>
    <dgm:cxn modelId="{5F794619-4CFC-4243-ACFD-3B7846FB0ECC}" type="presParOf" srcId="{C6AB51D2-8DE8-43BE-A64F-B4B3CD3617E2}" destId="{01E276AE-5EFE-464B-8392-9A6130B9A0E7}" srcOrd="0" destOrd="0" presId="urn:microsoft.com/office/officeart/2005/8/layout/radial6"/>
    <dgm:cxn modelId="{32C3FE89-83F2-43EE-833A-0C517942EE3C}" type="presParOf" srcId="{C6AB51D2-8DE8-43BE-A64F-B4B3CD3617E2}" destId="{711E339D-DFA9-49F4-9D1B-C5ACDC581D8E}" srcOrd="1" destOrd="0" presId="urn:microsoft.com/office/officeart/2005/8/layout/radial6"/>
    <dgm:cxn modelId="{6D8CF83A-EFF4-45AF-BB23-13E957C69EBB}" type="presParOf" srcId="{C6AB51D2-8DE8-43BE-A64F-B4B3CD3617E2}" destId="{77786459-AB73-42F8-87E9-641D8A50C68C}" srcOrd="2" destOrd="0" presId="urn:microsoft.com/office/officeart/2005/8/layout/radial6"/>
    <dgm:cxn modelId="{EC8EAC91-9935-410D-9C0B-FC5D55303015}" type="presParOf" srcId="{C6AB51D2-8DE8-43BE-A64F-B4B3CD3617E2}" destId="{08677BA1-1DDB-4619-B04C-D28FD4431692}" srcOrd="3" destOrd="0" presId="urn:microsoft.com/office/officeart/2005/8/layout/radial6"/>
    <dgm:cxn modelId="{3F1AF6A9-A5C1-4A08-9D57-10420FAE0E96}" type="presParOf" srcId="{C6AB51D2-8DE8-43BE-A64F-B4B3CD3617E2}" destId="{7DEBCD79-2D06-45BE-B683-F74E93F98420}" srcOrd="4" destOrd="0" presId="urn:microsoft.com/office/officeart/2005/8/layout/radial6"/>
    <dgm:cxn modelId="{793D438C-1DEA-4F64-A74F-9C1C333763E0}" type="presParOf" srcId="{C6AB51D2-8DE8-43BE-A64F-B4B3CD3617E2}" destId="{7CC01E80-F43B-47F3-9DC9-9E7005382938}" srcOrd="5" destOrd="0" presId="urn:microsoft.com/office/officeart/2005/8/layout/radial6"/>
    <dgm:cxn modelId="{DA4E579D-1029-4C58-AB44-61A861B36A6E}" type="presParOf" srcId="{C6AB51D2-8DE8-43BE-A64F-B4B3CD3617E2}" destId="{EF45C401-F325-4E97-A8A1-AA4264540D11}" srcOrd="6" destOrd="0" presId="urn:microsoft.com/office/officeart/2005/8/layout/radial6"/>
    <dgm:cxn modelId="{D3D90363-6A02-49F0-ABEB-1B268B1C9172}" type="presParOf" srcId="{C6AB51D2-8DE8-43BE-A64F-B4B3CD3617E2}" destId="{73D438FE-2165-4875-9E8F-5A6B452C094D}" srcOrd="7" destOrd="0" presId="urn:microsoft.com/office/officeart/2005/8/layout/radial6"/>
    <dgm:cxn modelId="{2110BFFF-D846-4ADE-A582-5999EB23A3E6}" type="presParOf" srcId="{C6AB51D2-8DE8-43BE-A64F-B4B3CD3617E2}" destId="{C7CE8BDA-E955-4733-BBA1-E8495D447C02}" srcOrd="8" destOrd="0" presId="urn:microsoft.com/office/officeart/2005/8/layout/radial6"/>
    <dgm:cxn modelId="{2998E4DF-EBB9-495F-946A-6ECEDC6E04F1}" type="presParOf" srcId="{C6AB51D2-8DE8-43BE-A64F-B4B3CD3617E2}" destId="{069C6C1B-97E9-48F5-860F-E9A43FF1918A}" srcOrd="9" destOrd="0" presId="urn:microsoft.com/office/officeart/2005/8/layout/radial6"/>
    <dgm:cxn modelId="{27190004-F06F-49A3-A4A5-89D437D86E20}" type="presParOf" srcId="{C6AB51D2-8DE8-43BE-A64F-B4B3CD3617E2}" destId="{B4D76D48-9F06-45AF-BDE2-5247218EC65A}" srcOrd="10" destOrd="0" presId="urn:microsoft.com/office/officeart/2005/8/layout/radial6"/>
    <dgm:cxn modelId="{BAB4E26A-E669-4A08-A6E8-4D7B5220C92A}" type="presParOf" srcId="{C6AB51D2-8DE8-43BE-A64F-B4B3CD3617E2}" destId="{01A26775-9C39-45C5-B636-FF448C43EBC9}" srcOrd="11" destOrd="0" presId="urn:microsoft.com/office/officeart/2005/8/layout/radial6"/>
    <dgm:cxn modelId="{E1F6FE08-FA60-4CC2-8152-DAAE8CBA2965}" type="presParOf" srcId="{C6AB51D2-8DE8-43BE-A64F-B4B3CD3617E2}" destId="{ECF76AA2-DAFF-48B7-9B89-D8C437D015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96056F-1228-4E7B-90BA-26D9CA5E43F4}">
      <dsp:nvSpPr>
        <dsp:cNvPr id="0" name=""/>
        <dsp:cNvSpPr/>
      </dsp:nvSpPr>
      <dsp:spPr>
        <a:xfrm>
          <a:off x="0" y="3384226"/>
          <a:ext cx="8229600" cy="11107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rgbClr val="FF0000"/>
              </a:solidFill>
            </a:rPr>
            <a:t>P</a:t>
          </a:r>
          <a:r>
            <a:rPr lang="sr-Latn-RS" sz="2100" b="1" kern="1200" dirty="0" smtClean="0">
              <a:solidFill>
                <a:srgbClr val="FF0000"/>
              </a:solidFill>
            </a:rPr>
            <a:t>edagoška /didaktička saznanja</a:t>
          </a:r>
          <a:endParaRPr lang="en-US" sz="2100" b="1" kern="1200" dirty="0">
            <a:solidFill>
              <a:srgbClr val="FF0000"/>
            </a:solidFill>
          </a:endParaRPr>
        </a:p>
      </dsp:txBody>
      <dsp:txXfrm>
        <a:off x="0" y="3384226"/>
        <a:ext cx="8229600" cy="599820"/>
      </dsp:txXfrm>
    </dsp:sp>
    <dsp:sp modelId="{5A68BEFD-D271-47A4-8E1F-1C722D66B2F7}">
      <dsp:nvSpPr>
        <dsp:cNvPr id="0" name=""/>
        <dsp:cNvSpPr/>
      </dsp:nvSpPr>
      <dsp:spPr>
        <a:xfrm>
          <a:off x="0" y="3961831"/>
          <a:ext cx="4114799" cy="51095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>
              <a:solidFill>
                <a:srgbClr val="FF0000"/>
              </a:solidFill>
            </a:rPr>
            <a:t>o obrazovanju</a:t>
          </a:r>
          <a:endParaRPr lang="en-US" sz="1900" b="1" kern="1200" dirty="0">
            <a:solidFill>
              <a:srgbClr val="FF0000"/>
            </a:solidFill>
          </a:endParaRPr>
        </a:p>
      </dsp:txBody>
      <dsp:txXfrm>
        <a:off x="0" y="3961831"/>
        <a:ext cx="4114799" cy="510958"/>
      </dsp:txXfrm>
    </dsp:sp>
    <dsp:sp modelId="{9FFCE3C7-C1BA-4E51-8CDD-B69A3BF23336}">
      <dsp:nvSpPr>
        <dsp:cNvPr id="0" name=""/>
        <dsp:cNvSpPr/>
      </dsp:nvSpPr>
      <dsp:spPr>
        <a:xfrm>
          <a:off x="4114800" y="3961831"/>
          <a:ext cx="4114799" cy="51095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>
              <a:solidFill>
                <a:srgbClr val="FF0000"/>
              </a:solidFill>
            </a:rPr>
            <a:t>o učenju i nastavi</a:t>
          </a:r>
          <a:endParaRPr lang="en-US" sz="1900" b="1" kern="1200" dirty="0">
            <a:solidFill>
              <a:srgbClr val="FF0000"/>
            </a:solidFill>
          </a:endParaRPr>
        </a:p>
      </dsp:txBody>
      <dsp:txXfrm>
        <a:off x="4114800" y="3961831"/>
        <a:ext cx="4114799" cy="510958"/>
      </dsp:txXfrm>
    </dsp:sp>
    <dsp:sp modelId="{669A4782-AEC0-433C-8A8B-7C946F30B491}">
      <dsp:nvSpPr>
        <dsp:cNvPr id="0" name=""/>
        <dsp:cNvSpPr/>
      </dsp:nvSpPr>
      <dsp:spPr>
        <a:xfrm rot="10800000">
          <a:off x="0" y="1692510"/>
          <a:ext cx="8229600" cy="170837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</a:t>
          </a:r>
          <a:r>
            <a:rPr lang="sr-Latn-RS" sz="2100" kern="1200" dirty="0" smtClean="0"/>
            <a:t>aznanja o umetnosti  i obrazovanju</a:t>
          </a:r>
          <a:endParaRPr lang="en-US" sz="2100" kern="1200" dirty="0"/>
        </a:p>
      </dsp:txBody>
      <dsp:txXfrm rot="-10800000">
        <a:off x="0" y="1692510"/>
        <a:ext cx="8229600" cy="599640"/>
      </dsp:txXfrm>
    </dsp:sp>
    <dsp:sp modelId="{8A1BB804-3D62-44F5-9A18-CB5062A5A481}">
      <dsp:nvSpPr>
        <dsp:cNvPr id="0" name=""/>
        <dsp:cNvSpPr/>
      </dsp:nvSpPr>
      <dsp:spPr>
        <a:xfrm>
          <a:off x="0" y="2292151"/>
          <a:ext cx="4114799" cy="5108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kern="1200" dirty="0" smtClean="0"/>
            <a:t>odnos umetnosti i obrazovanja</a:t>
          </a:r>
          <a:endParaRPr lang="en-US" sz="1900" kern="1200" dirty="0"/>
        </a:p>
      </dsp:txBody>
      <dsp:txXfrm>
        <a:off x="0" y="2292151"/>
        <a:ext cx="4114799" cy="510804"/>
      </dsp:txXfrm>
    </dsp:sp>
    <dsp:sp modelId="{728CD6D2-4FE5-4AA5-9654-7F56232B6097}">
      <dsp:nvSpPr>
        <dsp:cNvPr id="0" name=""/>
        <dsp:cNvSpPr/>
      </dsp:nvSpPr>
      <dsp:spPr>
        <a:xfrm>
          <a:off x="4114800" y="2292151"/>
          <a:ext cx="4114799" cy="5108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kern="1200" dirty="0" smtClean="0"/>
            <a:t>film</a:t>
          </a:r>
          <a:endParaRPr lang="en-US" sz="1900" kern="1200" dirty="0"/>
        </a:p>
      </dsp:txBody>
      <dsp:txXfrm>
        <a:off x="4114800" y="2292151"/>
        <a:ext cx="4114799" cy="510804"/>
      </dsp:txXfrm>
    </dsp:sp>
    <dsp:sp modelId="{C754059C-CE29-464C-8F8B-404FBAB2AF6A}">
      <dsp:nvSpPr>
        <dsp:cNvPr id="0" name=""/>
        <dsp:cNvSpPr/>
      </dsp:nvSpPr>
      <dsp:spPr>
        <a:xfrm rot="10800000">
          <a:off x="0" y="794"/>
          <a:ext cx="8229600" cy="170837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</a:t>
          </a:r>
          <a:r>
            <a:rPr lang="sr-Latn-RS" sz="2100" kern="1200" dirty="0" smtClean="0"/>
            <a:t>aznanja o medijima </a:t>
          </a:r>
          <a:endParaRPr lang="en-US" sz="2100" kern="1200" dirty="0"/>
        </a:p>
      </dsp:txBody>
      <dsp:txXfrm rot="-10800000">
        <a:off x="0" y="794"/>
        <a:ext cx="8229600" cy="599640"/>
      </dsp:txXfrm>
    </dsp:sp>
    <dsp:sp modelId="{76E7E33A-3C15-4233-B989-D4BE7CF10FEC}">
      <dsp:nvSpPr>
        <dsp:cNvPr id="0" name=""/>
        <dsp:cNvSpPr/>
      </dsp:nvSpPr>
      <dsp:spPr>
        <a:xfrm>
          <a:off x="0" y="600435"/>
          <a:ext cx="4114799" cy="5108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kern="1200" dirty="0" smtClean="0"/>
            <a:t>mediji u savremenom društvu i kulturi</a:t>
          </a:r>
          <a:endParaRPr lang="en-US" sz="1900" kern="1200" dirty="0"/>
        </a:p>
      </dsp:txBody>
      <dsp:txXfrm>
        <a:off x="0" y="600435"/>
        <a:ext cx="4114799" cy="510804"/>
      </dsp:txXfrm>
    </dsp:sp>
    <dsp:sp modelId="{99B23DFE-88D8-4F52-A48E-354C3A295682}">
      <dsp:nvSpPr>
        <dsp:cNvPr id="0" name=""/>
        <dsp:cNvSpPr/>
      </dsp:nvSpPr>
      <dsp:spPr>
        <a:xfrm>
          <a:off x="4114800" y="600435"/>
          <a:ext cx="4114799" cy="5108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kern="1200" dirty="0" smtClean="0"/>
            <a:t>mediji u obrazovanju</a:t>
          </a:r>
          <a:endParaRPr lang="en-US" sz="1900" kern="1200" dirty="0"/>
        </a:p>
      </dsp:txBody>
      <dsp:txXfrm>
        <a:off x="4114800" y="600435"/>
        <a:ext cx="4114799" cy="5108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76AA2-DAFF-48B7-9B89-D8C437D01510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9C6C1B-97E9-48F5-860F-E9A43FF1918A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5400000"/>
            <a:gd name="adj2" fmla="val 108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45C401-F325-4E97-A8A1-AA4264540D11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0"/>
            <a:gd name="adj2" fmla="val 54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77BA1-1DDB-4619-B04C-D28FD4431692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16200000"/>
            <a:gd name="adj2" fmla="val 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276AE-5EFE-464B-8392-9A6130B9A0E7}">
      <dsp:nvSpPr>
        <dsp:cNvPr id="0" name=""/>
        <dsp:cNvSpPr/>
      </dsp:nvSpPr>
      <dsp:spPr>
        <a:xfrm>
          <a:off x="3313137" y="1461318"/>
          <a:ext cx="1603325" cy="16033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bg1"/>
              </a:solidFill>
            </a:rPr>
            <a:t>P</a:t>
          </a:r>
          <a:r>
            <a:rPr lang="sr-Latn-RS" sz="3000" kern="1200" dirty="0" smtClean="0">
              <a:solidFill>
                <a:schemeClr val="bg1"/>
              </a:solidFill>
            </a:rPr>
            <a:t>rimer časa </a:t>
          </a:r>
          <a:endParaRPr lang="en-US" sz="3000" kern="1200" dirty="0">
            <a:solidFill>
              <a:schemeClr val="bg1"/>
            </a:solidFill>
          </a:endParaRPr>
        </a:p>
      </dsp:txBody>
      <dsp:txXfrm>
        <a:off x="3547939" y="1696120"/>
        <a:ext cx="1133721" cy="1133721"/>
      </dsp:txXfrm>
    </dsp:sp>
    <dsp:sp modelId="{711E339D-DFA9-49F4-9D1B-C5ACDC581D8E}">
      <dsp:nvSpPr>
        <dsp:cNvPr id="0" name=""/>
        <dsp:cNvSpPr/>
      </dsp:nvSpPr>
      <dsp:spPr>
        <a:xfrm>
          <a:off x="3553636" y="1079"/>
          <a:ext cx="1122327" cy="1122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0000"/>
              </a:solidFill>
            </a:rPr>
            <a:t>I</a:t>
          </a:r>
          <a:r>
            <a:rPr lang="sr-Latn-RS" sz="1200" kern="1200" dirty="0" smtClean="0">
              <a:solidFill>
                <a:srgbClr val="FF0000"/>
              </a:solidFill>
            </a:rPr>
            <a:t>nteraktivna nastava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3717997" y="165440"/>
        <a:ext cx="793605" cy="793605"/>
      </dsp:txXfrm>
    </dsp:sp>
    <dsp:sp modelId="{7DEBCD79-2D06-45BE-B683-F74E93F98420}">
      <dsp:nvSpPr>
        <dsp:cNvPr id="0" name=""/>
        <dsp:cNvSpPr/>
      </dsp:nvSpPr>
      <dsp:spPr>
        <a:xfrm>
          <a:off x="5254373" y="1701817"/>
          <a:ext cx="1122327" cy="1122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0000"/>
              </a:solidFill>
            </a:rPr>
            <a:t>I</a:t>
          </a:r>
          <a:r>
            <a:rPr lang="sr-Latn-RS" sz="1200" kern="1200" dirty="0" smtClean="0">
              <a:solidFill>
                <a:srgbClr val="FF0000"/>
              </a:solidFill>
            </a:rPr>
            <a:t>nteraktivna nastava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5418734" y="1866178"/>
        <a:ext cx="793605" cy="793605"/>
      </dsp:txXfrm>
    </dsp:sp>
    <dsp:sp modelId="{73D438FE-2165-4875-9E8F-5A6B452C094D}">
      <dsp:nvSpPr>
        <dsp:cNvPr id="0" name=""/>
        <dsp:cNvSpPr/>
      </dsp:nvSpPr>
      <dsp:spPr>
        <a:xfrm>
          <a:off x="3553636" y="3402555"/>
          <a:ext cx="1122327" cy="1122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0000"/>
              </a:solidFill>
            </a:rPr>
            <a:t>I</a:t>
          </a:r>
          <a:r>
            <a:rPr lang="sr-Latn-RS" sz="1200" kern="1200" dirty="0" smtClean="0">
              <a:solidFill>
                <a:srgbClr val="FF0000"/>
              </a:solidFill>
            </a:rPr>
            <a:t>nteraktivna nastava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3717997" y="3566916"/>
        <a:ext cx="793605" cy="793605"/>
      </dsp:txXfrm>
    </dsp:sp>
    <dsp:sp modelId="{B4D76D48-9F06-45AF-BDE2-5247218EC65A}">
      <dsp:nvSpPr>
        <dsp:cNvPr id="0" name=""/>
        <dsp:cNvSpPr/>
      </dsp:nvSpPr>
      <dsp:spPr>
        <a:xfrm>
          <a:off x="1852898" y="1701817"/>
          <a:ext cx="1122327" cy="1122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0000"/>
              </a:solidFill>
            </a:rPr>
            <a:t>I</a:t>
          </a:r>
          <a:r>
            <a:rPr lang="sr-Latn-RS" sz="1200" kern="1200" dirty="0" smtClean="0">
              <a:solidFill>
                <a:srgbClr val="FF0000"/>
              </a:solidFill>
            </a:rPr>
            <a:t>nteraktivna nastava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2017259" y="1866178"/>
        <a:ext cx="793605" cy="7936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B2B0F-8772-46A7-BBBF-970B737046F9}">
      <dsp:nvSpPr>
        <dsp:cNvPr id="0" name=""/>
        <dsp:cNvSpPr/>
      </dsp:nvSpPr>
      <dsp:spPr>
        <a:xfrm>
          <a:off x="1286073" y="1131490"/>
          <a:ext cx="3394472" cy="3394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62630-6B3E-438C-AC20-5A8B3B1BC01A}">
      <dsp:nvSpPr>
        <dsp:cNvPr id="0" name=""/>
        <dsp:cNvSpPr/>
      </dsp:nvSpPr>
      <dsp:spPr>
        <a:xfrm>
          <a:off x="1771199" y="1616617"/>
          <a:ext cx="2424218" cy="24242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305E9D-EABF-4E50-98A9-89585C298B68}">
      <dsp:nvSpPr>
        <dsp:cNvPr id="0" name=""/>
        <dsp:cNvSpPr/>
      </dsp:nvSpPr>
      <dsp:spPr>
        <a:xfrm>
          <a:off x="2256043" y="2101461"/>
          <a:ext cx="1454531" cy="14545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CD6C3D-930C-4B5E-8E6F-2A46EC6039D2}">
      <dsp:nvSpPr>
        <dsp:cNvPr id="0" name=""/>
        <dsp:cNvSpPr/>
      </dsp:nvSpPr>
      <dsp:spPr>
        <a:xfrm>
          <a:off x="2740887" y="2586304"/>
          <a:ext cx="484843" cy="484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681FD0-5640-4A60-BF6B-0E2187B4CDE7}">
      <dsp:nvSpPr>
        <dsp:cNvPr id="0" name=""/>
        <dsp:cNvSpPr/>
      </dsp:nvSpPr>
      <dsp:spPr>
        <a:xfrm>
          <a:off x="5246290" y="0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1600" kern="1200" dirty="0" smtClean="0"/>
            <a:t>znanja</a:t>
          </a:r>
          <a:endParaRPr lang="en-US" sz="1600" kern="1200" dirty="0" smtClean="0"/>
        </a:p>
      </dsp:txBody>
      <dsp:txXfrm>
        <a:off x="5246290" y="0"/>
        <a:ext cx="1697236" cy="811844"/>
      </dsp:txXfrm>
    </dsp:sp>
    <dsp:sp modelId="{1FB2C2A5-79C0-4308-AD97-3736273B3ED7}">
      <dsp:nvSpPr>
        <dsp:cNvPr id="0" name=""/>
        <dsp:cNvSpPr/>
      </dsp:nvSpPr>
      <dsp:spPr>
        <a:xfrm>
          <a:off x="4821981" y="405922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3EC189-59C9-43B3-A161-7BE9FA05CC44}">
      <dsp:nvSpPr>
        <dsp:cNvPr id="0" name=""/>
        <dsp:cNvSpPr/>
      </dsp:nvSpPr>
      <dsp:spPr>
        <a:xfrm rot="5400000">
          <a:off x="2689121" y="673236"/>
          <a:ext cx="2398760" cy="186695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EB857-1AA0-4318-9607-9F3C5AB4C274}">
      <dsp:nvSpPr>
        <dsp:cNvPr id="0" name=""/>
        <dsp:cNvSpPr/>
      </dsp:nvSpPr>
      <dsp:spPr>
        <a:xfrm>
          <a:off x="5246290" y="811844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1600" kern="1200" dirty="0" smtClean="0"/>
            <a:t>kognicija</a:t>
          </a:r>
          <a:endParaRPr lang="en-US" sz="1600" kern="1200" dirty="0" smtClean="0"/>
        </a:p>
      </dsp:txBody>
      <dsp:txXfrm>
        <a:off x="5246290" y="811844"/>
        <a:ext cx="1697236" cy="811844"/>
      </dsp:txXfrm>
    </dsp:sp>
    <dsp:sp modelId="{A62BB1A8-4E67-4F02-9588-213746006F9D}">
      <dsp:nvSpPr>
        <dsp:cNvPr id="0" name=""/>
        <dsp:cNvSpPr/>
      </dsp:nvSpPr>
      <dsp:spPr>
        <a:xfrm>
          <a:off x="4821981" y="121776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07F7D6-1827-4CA0-8612-3B7F50884204}">
      <dsp:nvSpPr>
        <dsp:cNvPr id="0" name=""/>
        <dsp:cNvSpPr/>
      </dsp:nvSpPr>
      <dsp:spPr>
        <a:xfrm rot="5400000">
          <a:off x="3104378" y="1471786"/>
          <a:ext cx="1969925" cy="146245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0FEB8F-5230-4CF3-9388-1DA0CF95D317}">
      <dsp:nvSpPr>
        <dsp:cNvPr id="0" name=""/>
        <dsp:cNvSpPr/>
      </dsp:nvSpPr>
      <dsp:spPr>
        <a:xfrm>
          <a:off x="5246290" y="1623689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1600" kern="1200" dirty="0" smtClean="0"/>
            <a:t>cela ličnost</a:t>
          </a:r>
          <a:endParaRPr lang="en-US" sz="1600" kern="1200" dirty="0" smtClean="0"/>
        </a:p>
      </dsp:txBody>
      <dsp:txXfrm>
        <a:off x="5246290" y="1623689"/>
        <a:ext cx="1697236" cy="811844"/>
      </dsp:txXfrm>
    </dsp:sp>
    <dsp:sp modelId="{DB340790-4147-4633-A8DC-2C39B34064AE}">
      <dsp:nvSpPr>
        <dsp:cNvPr id="0" name=""/>
        <dsp:cNvSpPr/>
      </dsp:nvSpPr>
      <dsp:spPr>
        <a:xfrm>
          <a:off x="4821981" y="2029611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7BB396-BB02-4C52-8C07-ABEF68A2B483}">
      <dsp:nvSpPr>
        <dsp:cNvPr id="0" name=""/>
        <dsp:cNvSpPr/>
      </dsp:nvSpPr>
      <dsp:spPr>
        <a:xfrm rot="5400000">
          <a:off x="3506340" y="2216024"/>
          <a:ext cx="1502619" cy="112866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63AE8B-0AF1-462C-9EC7-1D4E0E5C51DF}">
      <dsp:nvSpPr>
        <dsp:cNvPr id="0" name=""/>
        <dsp:cNvSpPr/>
      </dsp:nvSpPr>
      <dsp:spPr>
        <a:xfrm>
          <a:off x="5246290" y="2435533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1600" kern="1200" dirty="0" smtClean="0"/>
            <a:t>Kompetencije,</a:t>
          </a:r>
        </a:p>
        <a:p>
          <a:pPr lvl="0" algn="l" defTabSz="7112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1600" kern="1200" dirty="0" smtClean="0"/>
            <a:t>delovanje u društvu</a:t>
          </a:r>
          <a:endParaRPr lang="en-US" sz="1600" kern="1200" dirty="0" smtClean="0"/>
        </a:p>
      </dsp:txBody>
      <dsp:txXfrm>
        <a:off x="5246290" y="2435533"/>
        <a:ext cx="1697236" cy="811844"/>
      </dsp:txXfrm>
    </dsp:sp>
    <dsp:sp modelId="{6EA0C500-A335-499E-ABDE-7CE1751A98DC}">
      <dsp:nvSpPr>
        <dsp:cNvPr id="0" name=""/>
        <dsp:cNvSpPr/>
      </dsp:nvSpPr>
      <dsp:spPr>
        <a:xfrm>
          <a:off x="4821981" y="284145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B0DE43-7EBD-4793-983C-CCF3B4172A21}">
      <dsp:nvSpPr>
        <dsp:cNvPr id="0" name=""/>
        <dsp:cNvSpPr/>
      </dsp:nvSpPr>
      <dsp:spPr>
        <a:xfrm rot="5400000">
          <a:off x="3909264" y="2963204"/>
          <a:ext cx="1032824" cy="78864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76AA2-DAFF-48B7-9B89-D8C437D01510}">
      <dsp:nvSpPr>
        <dsp:cNvPr id="0" name=""/>
        <dsp:cNvSpPr/>
      </dsp:nvSpPr>
      <dsp:spPr>
        <a:xfrm>
          <a:off x="1985181" y="521839"/>
          <a:ext cx="3482283" cy="3482283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9C6C1B-97E9-48F5-860F-E9A43FF1918A}">
      <dsp:nvSpPr>
        <dsp:cNvPr id="0" name=""/>
        <dsp:cNvSpPr/>
      </dsp:nvSpPr>
      <dsp:spPr>
        <a:xfrm>
          <a:off x="1985181" y="521839"/>
          <a:ext cx="3482283" cy="3482283"/>
        </a:xfrm>
        <a:prstGeom prst="blockArc">
          <a:avLst>
            <a:gd name="adj1" fmla="val 5400000"/>
            <a:gd name="adj2" fmla="val 108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45C401-F325-4E97-A8A1-AA4264540D11}">
      <dsp:nvSpPr>
        <dsp:cNvPr id="0" name=""/>
        <dsp:cNvSpPr/>
      </dsp:nvSpPr>
      <dsp:spPr>
        <a:xfrm>
          <a:off x="1985181" y="521839"/>
          <a:ext cx="3482283" cy="3482283"/>
        </a:xfrm>
        <a:prstGeom prst="blockArc">
          <a:avLst>
            <a:gd name="adj1" fmla="val 0"/>
            <a:gd name="adj2" fmla="val 54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77BA1-1DDB-4619-B04C-D28FD4431692}">
      <dsp:nvSpPr>
        <dsp:cNvPr id="0" name=""/>
        <dsp:cNvSpPr/>
      </dsp:nvSpPr>
      <dsp:spPr>
        <a:xfrm>
          <a:off x="1985181" y="521839"/>
          <a:ext cx="3482283" cy="3482283"/>
        </a:xfrm>
        <a:prstGeom prst="blockArc">
          <a:avLst>
            <a:gd name="adj1" fmla="val 16200000"/>
            <a:gd name="adj2" fmla="val 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276AE-5EFE-464B-8392-9A6130B9A0E7}">
      <dsp:nvSpPr>
        <dsp:cNvPr id="0" name=""/>
        <dsp:cNvSpPr/>
      </dsp:nvSpPr>
      <dsp:spPr>
        <a:xfrm>
          <a:off x="2924660" y="1461318"/>
          <a:ext cx="1603325" cy="16033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</a:t>
          </a:r>
          <a:r>
            <a:rPr lang="sr-Latn-RS" sz="3000" kern="1200" dirty="0" smtClean="0"/>
            <a:t>rimer časa </a:t>
          </a:r>
          <a:endParaRPr lang="en-US" sz="3000" kern="1200" dirty="0"/>
        </a:p>
      </dsp:txBody>
      <dsp:txXfrm>
        <a:off x="3159462" y="1696120"/>
        <a:ext cx="1133721" cy="1133721"/>
      </dsp:txXfrm>
    </dsp:sp>
    <dsp:sp modelId="{711E339D-DFA9-49F4-9D1B-C5ACDC581D8E}">
      <dsp:nvSpPr>
        <dsp:cNvPr id="0" name=""/>
        <dsp:cNvSpPr/>
      </dsp:nvSpPr>
      <dsp:spPr>
        <a:xfrm>
          <a:off x="3165159" y="1079"/>
          <a:ext cx="1122327" cy="1122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Koje aktivnosti</a:t>
          </a:r>
          <a:endParaRPr lang="en-US" sz="1500" kern="1200" dirty="0"/>
        </a:p>
      </dsp:txBody>
      <dsp:txXfrm>
        <a:off x="3329520" y="165440"/>
        <a:ext cx="793605" cy="793605"/>
      </dsp:txXfrm>
    </dsp:sp>
    <dsp:sp modelId="{7DEBCD79-2D06-45BE-B683-F74E93F98420}">
      <dsp:nvSpPr>
        <dsp:cNvPr id="0" name=""/>
        <dsp:cNvSpPr/>
      </dsp:nvSpPr>
      <dsp:spPr>
        <a:xfrm>
          <a:off x="3991558" y="1142999"/>
          <a:ext cx="2871004" cy="22399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400" b="1" kern="1200" dirty="0" smtClean="0"/>
            <a:t>Šta je bila svrha svakog od koraka?</a:t>
          </a:r>
        </a:p>
      </dsp:txBody>
      <dsp:txXfrm>
        <a:off x="4412007" y="1471034"/>
        <a:ext cx="2030106" cy="1583894"/>
      </dsp:txXfrm>
    </dsp:sp>
    <dsp:sp modelId="{73D438FE-2165-4875-9E8F-5A6B452C094D}">
      <dsp:nvSpPr>
        <dsp:cNvPr id="0" name=""/>
        <dsp:cNvSpPr/>
      </dsp:nvSpPr>
      <dsp:spPr>
        <a:xfrm>
          <a:off x="3165159" y="3402555"/>
          <a:ext cx="1122327" cy="1122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Primena?</a:t>
          </a:r>
          <a:endParaRPr lang="en-US" sz="1500" kern="1200" dirty="0"/>
        </a:p>
      </dsp:txBody>
      <dsp:txXfrm>
        <a:off x="3329520" y="3566916"/>
        <a:ext cx="793605" cy="793605"/>
      </dsp:txXfrm>
    </dsp:sp>
    <dsp:sp modelId="{B4D76D48-9F06-45AF-BDE2-5247218EC65A}">
      <dsp:nvSpPr>
        <dsp:cNvPr id="0" name=""/>
        <dsp:cNvSpPr/>
      </dsp:nvSpPr>
      <dsp:spPr>
        <a:xfrm>
          <a:off x="1367036" y="1554164"/>
          <a:ext cx="1317096" cy="14176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Da li je bilo interaktivno?</a:t>
          </a:r>
          <a:endParaRPr lang="en-US" sz="1400" kern="1200" dirty="0"/>
        </a:p>
      </dsp:txBody>
      <dsp:txXfrm>
        <a:off x="1559920" y="1761772"/>
        <a:ext cx="931328" cy="10024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76AA2-DAFF-48B7-9B89-D8C437D01510}">
      <dsp:nvSpPr>
        <dsp:cNvPr id="0" name=""/>
        <dsp:cNvSpPr/>
      </dsp:nvSpPr>
      <dsp:spPr>
        <a:xfrm>
          <a:off x="2005076" y="243306"/>
          <a:ext cx="4043017" cy="4043017"/>
        </a:xfrm>
        <a:prstGeom prst="blockArc">
          <a:avLst>
            <a:gd name="adj1" fmla="val 10891092"/>
            <a:gd name="adj2" fmla="val 16043671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9C6C1B-97E9-48F5-860F-E9A43FF1918A}">
      <dsp:nvSpPr>
        <dsp:cNvPr id="0" name=""/>
        <dsp:cNvSpPr/>
      </dsp:nvSpPr>
      <dsp:spPr>
        <a:xfrm>
          <a:off x="2005770" y="190990"/>
          <a:ext cx="4043017" cy="4043017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45C401-F325-4E97-A8A1-AA4264540D11}">
      <dsp:nvSpPr>
        <dsp:cNvPr id="0" name=""/>
        <dsp:cNvSpPr/>
      </dsp:nvSpPr>
      <dsp:spPr>
        <a:xfrm>
          <a:off x="2005770" y="190990"/>
          <a:ext cx="4043017" cy="4043017"/>
        </a:xfrm>
        <a:prstGeom prst="blockArc">
          <a:avLst>
            <a:gd name="adj1" fmla="val 0"/>
            <a:gd name="adj2" fmla="val 54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77BA1-1DDB-4619-B04C-D28FD4431692}">
      <dsp:nvSpPr>
        <dsp:cNvPr id="0" name=""/>
        <dsp:cNvSpPr/>
      </dsp:nvSpPr>
      <dsp:spPr>
        <a:xfrm>
          <a:off x="2006461" y="243242"/>
          <a:ext cx="4043017" cy="4043017"/>
        </a:xfrm>
        <a:prstGeom prst="blockArc">
          <a:avLst>
            <a:gd name="adj1" fmla="val 16041258"/>
            <a:gd name="adj2" fmla="val 21509018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276AE-5EFE-464B-8392-9A6130B9A0E7}">
      <dsp:nvSpPr>
        <dsp:cNvPr id="0" name=""/>
        <dsp:cNvSpPr/>
      </dsp:nvSpPr>
      <dsp:spPr>
        <a:xfrm>
          <a:off x="3319134" y="1502175"/>
          <a:ext cx="1416289" cy="14206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</a:t>
          </a:r>
          <a:r>
            <a:rPr lang="sr-Latn-RS" sz="2400" kern="1200" dirty="0" smtClean="0"/>
            <a:t>rimer časa </a:t>
          </a:r>
          <a:endParaRPr lang="en-US" sz="2400" kern="1200" dirty="0"/>
        </a:p>
      </dsp:txBody>
      <dsp:txXfrm>
        <a:off x="3526545" y="1710224"/>
        <a:ext cx="1001467" cy="1004549"/>
      </dsp:txXfrm>
    </dsp:sp>
    <dsp:sp modelId="{711E339D-DFA9-49F4-9D1B-C5ACDC581D8E}">
      <dsp:nvSpPr>
        <dsp:cNvPr id="0" name=""/>
        <dsp:cNvSpPr/>
      </dsp:nvSpPr>
      <dsp:spPr>
        <a:xfrm>
          <a:off x="3140157" y="-449365"/>
          <a:ext cx="1593334" cy="14832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Koje aktivnosti su se desile?</a:t>
          </a:r>
          <a:endParaRPr lang="en-US" sz="1400" kern="1200" dirty="0"/>
        </a:p>
      </dsp:txBody>
      <dsp:txXfrm>
        <a:off x="3373495" y="-232141"/>
        <a:ext cx="1126658" cy="1048849"/>
      </dsp:txXfrm>
    </dsp:sp>
    <dsp:sp modelId="{7DEBCD79-2D06-45BE-B683-F74E93F98420}">
      <dsp:nvSpPr>
        <dsp:cNvPr id="0" name=""/>
        <dsp:cNvSpPr/>
      </dsp:nvSpPr>
      <dsp:spPr>
        <a:xfrm>
          <a:off x="5174931" y="1522499"/>
          <a:ext cx="1653841" cy="1380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Svrha aktivnosti?</a:t>
          </a:r>
          <a:endParaRPr lang="en-US" sz="1400" kern="1200" dirty="0"/>
        </a:p>
      </dsp:txBody>
      <dsp:txXfrm>
        <a:off x="5417130" y="1724595"/>
        <a:ext cx="1169443" cy="975808"/>
      </dsp:txXfrm>
    </dsp:sp>
    <dsp:sp modelId="{73D438FE-2165-4875-9E8F-5A6B452C094D}">
      <dsp:nvSpPr>
        <dsp:cNvPr id="0" name=""/>
        <dsp:cNvSpPr/>
      </dsp:nvSpPr>
      <dsp:spPr>
        <a:xfrm>
          <a:off x="2263354" y="2612623"/>
          <a:ext cx="3527848" cy="31488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800" b="1" kern="1200" dirty="0" smtClean="0"/>
            <a:t>Da li biste mogli primeniti neke od ovih aktivnosti u Vašoj nastavi?</a:t>
          </a:r>
          <a:endParaRPr lang="en-US" sz="2800" b="1" kern="1200" dirty="0"/>
        </a:p>
      </dsp:txBody>
      <dsp:txXfrm>
        <a:off x="2779995" y="3073768"/>
        <a:ext cx="2494566" cy="2226608"/>
      </dsp:txXfrm>
    </dsp:sp>
    <dsp:sp modelId="{B4D76D48-9F06-45AF-BDE2-5247218EC65A}">
      <dsp:nvSpPr>
        <dsp:cNvPr id="0" name=""/>
        <dsp:cNvSpPr/>
      </dsp:nvSpPr>
      <dsp:spPr>
        <a:xfrm>
          <a:off x="1400826" y="1560621"/>
          <a:ext cx="1303756" cy="13037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Priprema nastavnika</a:t>
          </a:r>
          <a:endParaRPr lang="en-US" sz="1400" kern="1200" dirty="0"/>
        </a:p>
      </dsp:txBody>
      <dsp:txXfrm>
        <a:off x="1591757" y="1751552"/>
        <a:ext cx="921894" cy="9218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76AA2-DAFF-48B7-9B89-D8C437D01510}">
      <dsp:nvSpPr>
        <dsp:cNvPr id="0" name=""/>
        <dsp:cNvSpPr/>
      </dsp:nvSpPr>
      <dsp:spPr>
        <a:xfrm>
          <a:off x="2924914" y="521839"/>
          <a:ext cx="3482283" cy="3482283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9C6C1B-97E9-48F5-860F-E9A43FF1918A}">
      <dsp:nvSpPr>
        <dsp:cNvPr id="0" name=""/>
        <dsp:cNvSpPr/>
      </dsp:nvSpPr>
      <dsp:spPr>
        <a:xfrm>
          <a:off x="2924914" y="521839"/>
          <a:ext cx="3482283" cy="3482283"/>
        </a:xfrm>
        <a:prstGeom prst="blockArc">
          <a:avLst>
            <a:gd name="adj1" fmla="val 5400000"/>
            <a:gd name="adj2" fmla="val 108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45C401-F325-4E97-A8A1-AA4264540D11}">
      <dsp:nvSpPr>
        <dsp:cNvPr id="0" name=""/>
        <dsp:cNvSpPr/>
      </dsp:nvSpPr>
      <dsp:spPr>
        <a:xfrm>
          <a:off x="2924914" y="521839"/>
          <a:ext cx="3482283" cy="3482283"/>
        </a:xfrm>
        <a:prstGeom prst="blockArc">
          <a:avLst>
            <a:gd name="adj1" fmla="val 0"/>
            <a:gd name="adj2" fmla="val 54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77BA1-1DDB-4619-B04C-D28FD4431692}">
      <dsp:nvSpPr>
        <dsp:cNvPr id="0" name=""/>
        <dsp:cNvSpPr/>
      </dsp:nvSpPr>
      <dsp:spPr>
        <a:xfrm>
          <a:off x="2924914" y="521839"/>
          <a:ext cx="3482283" cy="3482283"/>
        </a:xfrm>
        <a:prstGeom prst="blockArc">
          <a:avLst>
            <a:gd name="adj1" fmla="val 16200000"/>
            <a:gd name="adj2" fmla="val 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276AE-5EFE-464B-8392-9A6130B9A0E7}">
      <dsp:nvSpPr>
        <dsp:cNvPr id="0" name=""/>
        <dsp:cNvSpPr/>
      </dsp:nvSpPr>
      <dsp:spPr>
        <a:xfrm>
          <a:off x="3864393" y="1461318"/>
          <a:ext cx="1603325" cy="16033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</a:t>
          </a:r>
          <a:r>
            <a:rPr lang="sr-Latn-RS" sz="2400" kern="1200" dirty="0" smtClean="0"/>
            <a:t>rimer časa </a:t>
          </a:r>
          <a:endParaRPr lang="en-US" sz="2400" kern="1200" dirty="0"/>
        </a:p>
      </dsp:txBody>
      <dsp:txXfrm>
        <a:off x="4099195" y="1696120"/>
        <a:ext cx="1133721" cy="1133721"/>
      </dsp:txXfrm>
    </dsp:sp>
    <dsp:sp modelId="{711E339D-DFA9-49F4-9D1B-C5ACDC581D8E}">
      <dsp:nvSpPr>
        <dsp:cNvPr id="0" name=""/>
        <dsp:cNvSpPr/>
      </dsp:nvSpPr>
      <dsp:spPr>
        <a:xfrm>
          <a:off x="4104892" y="1079"/>
          <a:ext cx="1122327" cy="1122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Koje aktivnosti</a:t>
          </a:r>
          <a:endParaRPr lang="en-US" sz="1400" kern="1200" dirty="0"/>
        </a:p>
      </dsp:txBody>
      <dsp:txXfrm>
        <a:off x="4269253" y="165440"/>
        <a:ext cx="793605" cy="793605"/>
      </dsp:txXfrm>
    </dsp:sp>
    <dsp:sp modelId="{7DEBCD79-2D06-45BE-B683-F74E93F98420}">
      <dsp:nvSpPr>
        <dsp:cNvPr id="0" name=""/>
        <dsp:cNvSpPr/>
      </dsp:nvSpPr>
      <dsp:spPr>
        <a:xfrm>
          <a:off x="5744895" y="1600202"/>
          <a:ext cx="1243797" cy="13255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Koja svrha</a:t>
          </a:r>
          <a:endParaRPr lang="en-US" sz="1400" kern="1200" dirty="0"/>
        </a:p>
      </dsp:txBody>
      <dsp:txXfrm>
        <a:off x="5927045" y="1794325"/>
        <a:ext cx="879497" cy="937312"/>
      </dsp:txXfrm>
    </dsp:sp>
    <dsp:sp modelId="{73D438FE-2165-4875-9E8F-5A6B452C094D}">
      <dsp:nvSpPr>
        <dsp:cNvPr id="0" name=""/>
        <dsp:cNvSpPr/>
      </dsp:nvSpPr>
      <dsp:spPr>
        <a:xfrm>
          <a:off x="4104892" y="3402555"/>
          <a:ext cx="1122327" cy="1122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Primena?</a:t>
          </a:r>
          <a:endParaRPr lang="en-US" sz="1500" kern="1200" dirty="0"/>
        </a:p>
      </dsp:txBody>
      <dsp:txXfrm>
        <a:off x="4269253" y="3566916"/>
        <a:ext cx="793605" cy="793605"/>
      </dsp:txXfrm>
    </dsp:sp>
    <dsp:sp modelId="{B4D76D48-9F06-45AF-BDE2-5247218EC65A}">
      <dsp:nvSpPr>
        <dsp:cNvPr id="0" name=""/>
        <dsp:cNvSpPr/>
      </dsp:nvSpPr>
      <dsp:spPr>
        <a:xfrm>
          <a:off x="1240906" y="838203"/>
          <a:ext cx="3448823" cy="28495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400" b="1" kern="1200" dirty="0" smtClean="0"/>
            <a:t>Kakva priprema nastavnika je potrebna za ovaj čas?</a:t>
          </a:r>
          <a:endParaRPr lang="en-US" sz="2400" b="1" kern="1200" dirty="0"/>
        </a:p>
      </dsp:txBody>
      <dsp:txXfrm>
        <a:off x="1745974" y="1255511"/>
        <a:ext cx="2438687" cy="2014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311EBE-A642-4928-943C-7EE03AB8A32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E03B0-3E3E-4AD7-B07D-73EF03143F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34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5CD4B-A1ED-4C25-88F2-28EE4D52B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7D6C5-BA49-4664-9C51-8776034C50D4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16BBA-1379-4200-908E-6CD151F2D4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moodle2.f.bg.ac.rs/login/signup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Interaktivna</a:t>
            </a:r>
            <a:r>
              <a:rPr lang="en-US" b="1" dirty="0" smtClean="0"/>
              <a:t> </a:t>
            </a:r>
            <a:r>
              <a:rPr lang="en-US" b="1" dirty="0" err="1" smtClean="0"/>
              <a:t>nastava</a:t>
            </a:r>
            <a:r>
              <a:rPr lang="en-US" b="1" dirty="0" smtClean="0"/>
              <a:t> </a:t>
            </a:r>
            <a:r>
              <a:rPr lang="en-US" b="1" dirty="0" err="1" smtClean="0"/>
              <a:t>kao</a:t>
            </a:r>
            <a:r>
              <a:rPr lang="en-US" b="1" dirty="0" smtClean="0"/>
              <a:t> </a:t>
            </a:r>
            <a:r>
              <a:rPr lang="en-US" b="1" dirty="0" err="1" smtClean="0"/>
              <a:t>kontekst</a:t>
            </a:r>
            <a:r>
              <a:rPr lang="en-US" b="1" dirty="0" smtClean="0"/>
              <a:t> u </a:t>
            </a:r>
            <a:r>
              <a:rPr lang="en-US" b="1" dirty="0" err="1" smtClean="0"/>
              <a:t>kome</a:t>
            </a:r>
            <a:r>
              <a:rPr lang="en-US" b="1" dirty="0" smtClean="0"/>
              <a:t> se </a:t>
            </a:r>
            <a:r>
              <a:rPr lang="en-US" b="1" dirty="0" err="1" smtClean="0"/>
              <a:t>koristi</a:t>
            </a:r>
            <a:r>
              <a:rPr lang="en-US" b="1" dirty="0" smtClean="0"/>
              <a:t> film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Film u nastavi</a:t>
            </a:r>
          </a:p>
          <a:p>
            <a:r>
              <a:rPr lang="sr-Latn-RS" sz="2000" dirty="0" smtClean="0"/>
              <a:t>Master program za obrazovanje nastavnika. Program “36”.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 smtClean="0"/>
              <a:t>Šta znamo o učenju u nastavi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sr-Latn-RS" dirty="0" smtClean="0"/>
              <a:t>2. zadatak:</a:t>
            </a:r>
            <a:r>
              <a:rPr lang="en-US" dirty="0" smtClean="0"/>
              <a:t> 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r>
              <a:rPr lang="en-US" dirty="0" err="1" smtClean="0"/>
              <a:t>Pregledajte</a:t>
            </a:r>
            <a:r>
              <a:rPr lang="en-US" dirty="0" smtClean="0"/>
              <a:t> </a:t>
            </a:r>
            <a:r>
              <a:rPr lang="en-US" dirty="0" err="1" smtClean="0"/>
              <a:t>naredne</a:t>
            </a:r>
            <a:r>
              <a:rPr lang="en-US" dirty="0" smtClean="0"/>
              <a:t> </a:t>
            </a:r>
            <a:r>
              <a:rPr lang="en-US" dirty="0" err="1" smtClean="0"/>
              <a:t>slajdove</a:t>
            </a:r>
            <a:endParaRPr lang="sr-Latn-RS" u="sng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sr-Latn-RS" u="sng" dirty="0" smtClean="0"/>
              <a:t>o učenju u nastavi i podvucite/pribeležite sebi  </a:t>
            </a:r>
            <a:r>
              <a:rPr lang="en-US" u="sng" dirty="0" err="1" smtClean="0"/>
              <a:t>ključne</a:t>
            </a:r>
            <a:r>
              <a:rPr lang="en-US" u="sng" dirty="0" smtClean="0"/>
              <a:t> </a:t>
            </a:r>
            <a:r>
              <a:rPr lang="en-US" u="sng" dirty="0" err="1" smtClean="0"/>
              <a:t>reči</a:t>
            </a:r>
            <a:r>
              <a:rPr lang="en-US" u="sng" dirty="0" smtClean="0"/>
              <a:t> </a:t>
            </a:r>
            <a:r>
              <a:rPr lang="en-US" u="sng" dirty="0" err="1" smtClean="0"/>
              <a:t>iz</a:t>
            </a:r>
            <a:r>
              <a:rPr lang="en-US" u="sng" dirty="0" smtClean="0"/>
              <a:t> </a:t>
            </a:r>
            <a:r>
              <a:rPr lang="en-US" u="sng" dirty="0" err="1" smtClean="0"/>
              <a:t>perspektive</a:t>
            </a:r>
            <a:r>
              <a:rPr lang="en-US" u="sng" dirty="0" smtClean="0"/>
              <a:t> </a:t>
            </a:r>
            <a:r>
              <a:rPr lang="en-US" u="sng" dirty="0" err="1" smtClean="0"/>
              <a:t>značaja</a:t>
            </a:r>
            <a:r>
              <a:rPr lang="en-US" u="sng" dirty="0" smtClean="0"/>
              <a:t> </a:t>
            </a:r>
            <a:r>
              <a:rPr lang="en-US" u="sng" dirty="0" err="1" smtClean="0"/>
              <a:t>za</a:t>
            </a:r>
            <a:r>
              <a:rPr lang="en-US" u="sng" dirty="0" smtClean="0"/>
              <a:t> </a:t>
            </a:r>
            <a:r>
              <a:rPr lang="en-US" u="sng" dirty="0" err="1" smtClean="0"/>
              <a:t>korišćenje</a:t>
            </a:r>
            <a:r>
              <a:rPr lang="en-US" u="sng" dirty="0" smtClean="0"/>
              <a:t> </a:t>
            </a:r>
            <a:r>
              <a:rPr lang="en-US" u="sng" dirty="0" err="1" smtClean="0"/>
              <a:t>filma</a:t>
            </a:r>
            <a:r>
              <a:rPr lang="en-US" u="sng" dirty="0" smtClean="0"/>
              <a:t> u </a:t>
            </a:r>
            <a:r>
              <a:rPr lang="en-US" u="sng" dirty="0" err="1" smtClean="0"/>
              <a:t>nastavi</a:t>
            </a:r>
            <a:r>
              <a:rPr lang="en-US" dirty="0" smtClean="0"/>
              <a:t> </a:t>
            </a:r>
            <a:r>
              <a:rPr lang="sr-Latn-RS" dirty="0" smtClean="0"/>
              <a:t> (zašto i kako da koristimo film...)</a:t>
            </a:r>
          </a:p>
          <a:p>
            <a:pPr>
              <a:buNone/>
            </a:pPr>
            <a:endParaRPr lang="sr-Latn-RS" dirty="0" smtClean="0"/>
          </a:p>
        </p:txBody>
      </p:sp>
      <p:sp>
        <p:nvSpPr>
          <p:cNvPr id="2050" name="AutoShape 2" descr="http://freedesignfile.com/upload/2015/09/Funny-cartoon-pencil-vector-material-01.jpg"/>
          <p:cNvSpPr>
            <a:spLocks noChangeAspect="1" noChangeArrowheads="1"/>
          </p:cNvSpPr>
          <p:nvPr/>
        </p:nvSpPr>
        <p:spPr bwMode="auto">
          <a:xfrm>
            <a:off x="155575" y="-2757488"/>
            <a:ext cx="4267200" cy="57531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http://freedesignfile.com/upload/2015/09/Funny-cartoon-pencil-vector-material-01.jpg"/>
          <p:cNvSpPr>
            <a:spLocks noChangeAspect="1" noChangeArrowheads="1"/>
          </p:cNvSpPr>
          <p:nvPr/>
        </p:nvSpPr>
        <p:spPr bwMode="auto">
          <a:xfrm>
            <a:off x="155575" y="-2757488"/>
            <a:ext cx="4267200" cy="57531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Funny-cartoon-pencil-vector-material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7400" y="1143000"/>
            <a:ext cx="1706971" cy="22975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 smtClean="0"/>
              <a:t>Šta znamo o učenju u nastavi...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lvl="0"/>
            <a:endParaRPr lang="sr-Latn-CS" dirty="0" smtClean="0"/>
          </a:p>
          <a:p>
            <a:endParaRPr lang="en-US" dirty="0"/>
          </a:p>
        </p:txBody>
      </p:sp>
      <p:pic>
        <p:nvPicPr>
          <p:cNvPr id="4" name="Picture 3" descr="Funny-cartoon-pencil-vector-material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000"/>
            <a:ext cx="914400" cy="123078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609600" y="1676400"/>
            <a:ext cx="8153400" cy="3657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buFont typeface="Arial" pitchFamily="34" charset="0"/>
              <a:buChar char="•"/>
            </a:pPr>
            <a:r>
              <a:rPr lang="sr-Latn-CS" sz="2800" dirty="0" smtClean="0"/>
              <a:t>Učenje može da provocira razvoj; mentalne funkcije višeg reda imaju korene u socijanim odosima. </a:t>
            </a:r>
            <a:r>
              <a:rPr lang="sr-Latn-C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(socijalni konstruktivizam, socijalnokulturna teorija)</a:t>
            </a:r>
            <a:r>
              <a:rPr lang="sr-Latn-CS" sz="2800" dirty="0" smtClean="0"/>
              <a:t>.</a:t>
            </a:r>
          </a:p>
          <a:p>
            <a:pPr lvl="0" algn="just"/>
            <a:endParaRPr lang="sr-Latn-CS" sz="2800" dirty="0" smtClean="0"/>
          </a:p>
          <a:p>
            <a:pPr lvl="0" algn="just">
              <a:buFont typeface="Arial" pitchFamily="34" charset="0"/>
              <a:buChar char="•"/>
            </a:pPr>
            <a:r>
              <a:rPr lang="sr-Latn-CS" sz="2800" dirty="0" smtClean="0"/>
              <a:t>Učenje je uslovljeno kontekstom, uključujući kulturu, tehnologiju, praksu učenja / podučavanja </a:t>
            </a:r>
            <a:r>
              <a:rPr lang="sr-Latn-C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(socijalnokulturna teorija)</a:t>
            </a:r>
            <a:r>
              <a:rPr lang="sr-Latn-CS" sz="2800" dirty="0" smtClean="0"/>
              <a:t>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 smtClean="0"/>
              <a:t> ...Šta znamo o učenju u nastavi...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40000" lnSpcReduction="20000"/>
          </a:bodyPr>
          <a:lstStyle/>
          <a:p>
            <a:pPr lvl="0"/>
            <a:endParaRPr lang="sr-Latn-CS" dirty="0" smtClean="0"/>
          </a:p>
          <a:p>
            <a:pPr algn="just"/>
            <a:r>
              <a:rPr lang="sr-Latn-CS" sz="6000" dirty="0" smtClean="0"/>
              <a:t>Učenje je aktivno konstruisanje, a ne pasivna recepcija – značaj kreiranja sredine za učenje i odgovarajućih aktivnosti  i izazova koji podupiru učenje </a:t>
            </a:r>
            <a:r>
              <a:rPr lang="sr-Latn-CS" sz="6000" dirty="0" smtClean="0">
                <a:solidFill>
                  <a:schemeClr val="accent1"/>
                </a:solidFill>
              </a:rPr>
              <a:t>(kognitivni konstruktivizam, socijalni konstruktivizam, socijalnokulturna teorija, transformativno učenje, dijaloška pedagogija)</a:t>
            </a:r>
            <a:r>
              <a:rPr lang="sr-Latn-CS" sz="6000" dirty="0" smtClean="0"/>
              <a:t>.</a:t>
            </a:r>
          </a:p>
          <a:p>
            <a:pPr algn="just">
              <a:buNone/>
            </a:pPr>
            <a:endParaRPr lang="en-US" sz="60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 algn="just"/>
            <a:r>
              <a:rPr lang="sr-Latn-CS" sz="6000" dirty="0" smtClean="0"/>
              <a:t>Učenje mora biti lično relevantno i smisaono za onog ko uči - značaj ličnog iskustva, interesovanja, motivacije </a:t>
            </a:r>
            <a:r>
              <a:rPr lang="sr-Latn-CS" sz="6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(kognitivni konstruktivizam)</a:t>
            </a:r>
            <a:r>
              <a:rPr lang="sr-Latn-CS" sz="6000" dirty="0" smtClean="0"/>
              <a:t>, značaj bavljenja  autentičnim problemima / problemima realnog sveta </a:t>
            </a:r>
            <a:r>
              <a:rPr lang="sr-Latn-CS" sz="6000" dirty="0" smtClean="0">
                <a:solidFill>
                  <a:schemeClr val="accent1"/>
                </a:solidFill>
              </a:rPr>
              <a:t>(socijalni konstruktivizam, transformativno učenje)</a:t>
            </a:r>
            <a:r>
              <a:rPr lang="sr-Latn-CS" sz="6000" dirty="0" smtClean="0"/>
              <a:t>.</a:t>
            </a:r>
          </a:p>
          <a:p>
            <a:pPr lvl="0" algn="just">
              <a:buNone/>
            </a:pPr>
            <a:endParaRPr lang="en-US" sz="60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 algn="just"/>
            <a:r>
              <a:rPr lang="sr-Latn-CS" sz="6000" dirty="0" smtClean="0"/>
              <a:t> Lično iskustvo nije isto što i učenje, učenje je razumevanje iskustva – značaj iskustva, (kritičke) refleksije i razmene kojima se traga za značenjem </a:t>
            </a:r>
            <a:r>
              <a:rPr lang="sr-Latn-CS" sz="6000" dirty="0" smtClean="0">
                <a:solidFill>
                  <a:schemeClr val="accent1"/>
                </a:solidFill>
              </a:rPr>
              <a:t>(transformativno učenje).</a:t>
            </a:r>
            <a:endParaRPr lang="en-US" sz="6000" dirty="0" smtClean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pic>
        <p:nvPicPr>
          <p:cNvPr id="4" name="Picture 3" descr="Funny-cartoon-pencil-vector-material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000"/>
            <a:ext cx="838200" cy="12307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 smtClean="0"/>
              <a:t> ...Šta znamo o učenju u nastavi...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Autofit/>
          </a:bodyPr>
          <a:lstStyle/>
          <a:p>
            <a:pPr algn="just"/>
            <a:r>
              <a:rPr lang="sr-Latn-CS" sz="2400" dirty="0" smtClean="0"/>
              <a:t>Učenje ima  i racionalni i intuitivni, imaginativni, subjektivni domen, značajno je povezivati ove različite domene </a:t>
            </a:r>
            <a:r>
              <a:rPr lang="sr-Latn-CS" sz="2400" dirty="0" smtClean="0">
                <a:solidFill>
                  <a:schemeClr val="accent1"/>
                </a:solidFill>
              </a:rPr>
              <a:t>(transformativno učenje)</a:t>
            </a:r>
            <a:r>
              <a:rPr lang="sr-Latn-CS" sz="2400" dirty="0" smtClean="0"/>
              <a:t>.</a:t>
            </a:r>
          </a:p>
          <a:p>
            <a:pPr algn="just"/>
            <a:r>
              <a:rPr lang="sr-Latn-CS" sz="2400" dirty="0" smtClean="0"/>
              <a:t>Motivacija za učenje je povezana sa emocionalnim stanjem – značaj osećanja aktera, sigurnog okruženja, atmosfere poštovanja </a:t>
            </a:r>
            <a:r>
              <a:rPr lang="sr-Latn-CS" sz="2400" dirty="0" smtClean="0">
                <a:solidFill>
                  <a:schemeClr val="accent1"/>
                </a:solidFill>
              </a:rPr>
              <a:t>(pristup nastavi usmeren na onog koji uči)</a:t>
            </a:r>
            <a:r>
              <a:rPr lang="sr-Latn-CS" sz="2400" dirty="0" smtClean="0"/>
              <a:t>, značaj razmevanja sopstvenih emocija </a:t>
            </a:r>
            <a:r>
              <a:rPr lang="sr-Latn-CS" sz="2400" dirty="0" smtClean="0">
                <a:solidFill>
                  <a:schemeClr val="accent1"/>
                </a:solidFill>
              </a:rPr>
              <a:t>(transformativno učenje)</a:t>
            </a:r>
            <a:r>
              <a:rPr lang="sr-Latn-CS" sz="2400" dirty="0" smtClean="0"/>
              <a:t> .</a:t>
            </a:r>
            <a:endParaRPr lang="en-U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 algn="just"/>
            <a:r>
              <a:rPr lang="sr-Latn-CS" sz="2400" dirty="0" smtClean="0"/>
              <a:t>Znanje se konstruiše kroz socijalnu interakciju, dijalog i elaboraciju – značaj razmene mišljenja,  višeperspektivnosti, kooperativnog učenja, saradnje, pregovaranja značenja,  zajednice učenja, sigurnog okruženja za generisanjeideja i građenje značenja </a:t>
            </a:r>
            <a:r>
              <a:rPr lang="sr-Latn-CS" sz="2400" dirty="0" smtClean="0">
                <a:solidFill>
                  <a:schemeClr val="accent1"/>
                </a:solidFill>
              </a:rPr>
              <a:t>(socijalni konstruktivizam, nastava usmerena na onog koji uči, dijaloška pedagogija)</a:t>
            </a:r>
            <a:r>
              <a:rPr lang="sr-Latn-CS" sz="2400" dirty="0" smtClean="0"/>
              <a:t> .</a:t>
            </a:r>
            <a:endParaRPr lang="en-U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Picture 3" descr="Funny-cartoon-pencil-vector-material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" cy="12307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 smtClean="0"/>
              <a:t>...Šta znamo o učenju u nastavi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Autofit/>
          </a:bodyPr>
          <a:lstStyle/>
          <a:p>
            <a:pPr lvl="0"/>
            <a:endParaRPr lang="sr-Latn-CS" sz="2000" dirty="0" smtClean="0"/>
          </a:p>
          <a:p>
            <a:pPr lvl="0"/>
            <a:r>
              <a:rPr lang="sr-Latn-CS" sz="2400" dirty="0" smtClean="0"/>
              <a:t>Postoje individualne razlike u učenju – različiti pristupi, potencijali, navike – potrebne različite aktivnosti u učenju </a:t>
            </a:r>
            <a:r>
              <a:rPr lang="sr-Latn-CS" sz="2400" dirty="0" smtClean="0">
                <a:solidFill>
                  <a:schemeClr val="accent1"/>
                </a:solidFill>
              </a:rPr>
              <a:t>(nastava usmerena na onog ko uči)</a:t>
            </a:r>
            <a:r>
              <a:rPr lang="sr-Latn-CS" sz="2400" dirty="0" smtClean="0"/>
              <a:t>.</a:t>
            </a:r>
            <a:endParaRPr lang="en-U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sr-Latn-CS" sz="2400" dirty="0" smtClean="0"/>
              <a:t>Samoregulacija  učenja i metakognitivne veštine su i sredstvo </a:t>
            </a:r>
            <a:r>
              <a:rPr lang="sr-Latn-CS" sz="2400" dirty="0" smtClean="0">
                <a:solidFill>
                  <a:schemeClr val="accent1"/>
                </a:solidFill>
              </a:rPr>
              <a:t>(olakšavaju krativno i kritičko mišljenje)</a:t>
            </a:r>
            <a:r>
              <a:rPr lang="sr-Latn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Latn-CS" sz="2400" dirty="0" smtClean="0"/>
              <a:t> i cilj- značaj refleksije o učenju  </a:t>
            </a:r>
            <a:r>
              <a:rPr lang="sr-Latn-CS" sz="2400" dirty="0" smtClean="0">
                <a:solidFill>
                  <a:schemeClr val="accent1"/>
                </a:solidFill>
              </a:rPr>
              <a:t>(kognitivni konstruktivizam)</a:t>
            </a:r>
            <a:r>
              <a:rPr lang="sr-Latn-CS" sz="2400" dirty="0" smtClean="0"/>
              <a:t>, značaj  autonomije učenika, razumevanja sopstvenih osećanja i shvatanja, kao i načina njihovog razvijanja </a:t>
            </a:r>
            <a:r>
              <a:rPr lang="sr-Latn-CS" sz="2400" dirty="0" smtClean="0">
                <a:solidFill>
                  <a:schemeClr val="accent1"/>
                </a:solidFill>
              </a:rPr>
              <a:t>(kognitivni i socijalni konstruktivizam)</a:t>
            </a:r>
            <a:r>
              <a:rPr lang="sr-Latn-CS" sz="2400" dirty="0" smtClean="0"/>
              <a:t>, interesovanja i perspektiva učenika </a:t>
            </a:r>
            <a:r>
              <a:rPr lang="sr-Latn-CS" sz="2400" dirty="0" smtClean="0">
                <a:solidFill>
                  <a:schemeClr val="accent1"/>
                </a:solidFill>
              </a:rPr>
              <a:t>(usmerenost na onog ko uči) </a:t>
            </a:r>
            <a:r>
              <a:rPr lang="sr-Latn-CS" sz="2400" dirty="0" smtClean="0"/>
              <a:t>prenošenje kontrole nad učenjem na učenike (transformativno učenje).</a:t>
            </a:r>
            <a:endParaRPr lang="en-US" sz="2400" dirty="0" smtClean="0"/>
          </a:p>
          <a:p>
            <a:endParaRPr lang="en-US" sz="2000" dirty="0"/>
          </a:p>
        </p:txBody>
      </p:sp>
      <p:pic>
        <p:nvPicPr>
          <p:cNvPr id="4" name="Picture 3" descr="Funny-cartoon-pencil-vector-material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000"/>
            <a:ext cx="914400" cy="12307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Čas u času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Pogledajte film </a:t>
            </a:r>
            <a:r>
              <a:rPr lang="en-US" b="1" i="1" dirty="0" err="1" smtClean="0"/>
              <a:t>Biciklom</a:t>
            </a:r>
            <a:r>
              <a:rPr lang="en-US" b="1" i="1" dirty="0" smtClean="0"/>
              <a:t> do </a:t>
            </a:r>
            <a:r>
              <a:rPr lang="en-US" b="1" i="1" dirty="0" err="1" smtClean="0"/>
              <a:t>slobode</a:t>
            </a:r>
            <a:r>
              <a:rPr lang="sr-Latn-RS" dirty="0" smtClean="0"/>
              <a:t>:</a:t>
            </a:r>
            <a:br>
              <a:rPr lang="sr-Latn-RS" dirty="0" smtClean="0"/>
            </a:br>
            <a:endParaRPr lang="en-US" dirty="0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80137" y="2209800"/>
            <a:ext cx="3248863" cy="2339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0" y="914400"/>
            <a:ext cx="5257800" cy="5410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dirty="0" smtClean="0"/>
              <a:t> </a:t>
            </a:r>
            <a:r>
              <a:rPr lang="en-US" sz="2400" b="1" dirty="0" err="1" smtClean="0"/>
              <a:t>Projekat</a:t>
            </a:r>
            <a:r>
              <a:rPr lang="en-US" sz="2400" b="1" dirty="0" smtClean="0"/>
              <a:t> „Bristol Bike“. </a:t>
            </a:r>
            <a:r>
              <a:rPr lang="en-US" sz="2600" dirty="0" err="1" smtClean="0"/>
              <a:t>Idejni</a:t>
            </a:r>
            <a:r>
              <a:rPr lang="en-US" sz="2600" dirty="0" smtClean="0"/>
              <a:t> </a:t>
            </a:r>
            <a:r>
              <a:rPr lang="en-US" sz="2600" dirty="0" err="1" smtClean="0"/>
              <a:t>tvorci</a:t>
            </a:r>
            <a:r>
              <a:rPr lang="en-US" sz="2600" dirty="0" smtClean="0"/>
              <a:t> : </a:t>
            </a:r>
            <a:br>
              <a:rPr lang="en-US" sz="2600" dirty="0" smtClean="0"/>
            </a:br>
            <a:r>
              <a:rPr lang="en-US" sz="2600" dirty="0" smtClean="0"/>
              <a:t>James Lucas </a:t>
            </a:r>
            <a:r>
              <a:rPr lang="en-US" sz="2600" dirty="0" err="1" smtClean="0"/>
              <a:t>i</a:t>
            </a:r>
            <a:r>
              <a:rPr lang="en-US" sz="2600" dirty="0" smtClean="0"/>
              <a:t> Colin Fan</a:t>
            </a:r>
          </a:p>
          <a:p>
            <a:r>
              <a:rPr lang="en-US" sz="2600" dirty="0" err="1" smtClean="0"/>
              <a:t>Počeo</a:t>
            </a:r>
            <a:r>
              <a:rPr lang="en-US" sz="2600" dirty="0" smtClean="0"/>
              <a:t> </a:t>
            </a:r>
            <a:r>
              <a:rPr lang="en-US" sz="2600" dirty="0" err="1" smtClean="0"/>
              <a:t>decembra</a:t>
            </a:r>
            <a:r>
              <a:rPr lang="en-US" sz="2600" dirty="0" smtClean="0"/>
              <a:t> </a:t>
            </a:r>
            <a:r>
              <a:rPr lang="en-US" sz="2600" b="1" dirty="0" smtClean="0"/>
              <a:t>2008</a:t>
            </a:r>
            <a:r>
              <a:rPr lang="en-US" sz="2600" dirty="0" smtClean="0"/>
              <a:t>. </a:t>
            </a:r>
            <a:r>
              <a:rPr lang="en-US" sz="2600" dirty="0" err="1" smtClean="0"/>
              <a:t>godine</a:t>
            </a:r>
            <a:r>
              <a:rPr lang="en-US" sz="2600" dirty="0" smtClean="0"/>
              <a:t> </a:t>
            </a:r>
            <a:br>
              <a:rPr lang="en-US" sz="2600" dirty="0" smtClean="0"/>
            </a:br>
            <a:r>
              <a:rPr lang="en-US" sz="2600" dirty="0" smtClean="0"/>
              <a:t>u </a:t>
            </a:r>
            <a:r>
              <a:rPr lang="en-US" sz="2600" b="1" dirty="0" err="1" smtClean="0"/>
              <a:t>Bristolu</a:t>
            </a:r>
            <a:r>
              <a:rPr lang="en-US" sz="2600" b="1" dirty="0" smtClean="0"/>
              <a:t> (UK)</a:t>
            </a:r>
          </a:p>
          <a:p>
            <a:r>
              <a:rPr lang="en-US" sz="2600" b="1" dirty="0" smtClean="0"/>
              <a:t>Earn-a-bike program</a:t>
            </a:r>
            <a:r>
              <a:rPr lang="en-US" sz="2600" dirty="0" smtClean="0"/>
              <a:t>, </a:t>
            </a:r>
            <a:r>
              <a:rPr lang="en-US" sz="2600" dirty="0" err="1" smtClean="0"/>
              <a:t>za</a:t>
            </a:r>
            <a:r>
              <a:rPr lang="en-US" sz="2600" dirty="0" smtClean="0"/>
              <a:t>:</a:t>
            </a:r>
          </a:p>
          <a:p>
            <a:pPr lvl="1"/>
            <a:r>
              <a:rPr lang="en-US" sz="2600" dirty="0" err="1" smtClean="0"/>
              <a:t>izbeglice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tražioce</a:t>
            </a:r>
            <a:r>
              <a:rPr lang="en-US" sz="2600" dirty="0" smtClean="0"/>
              <a:t> </a:t>
            </a:r>
            <a:r>
              <a:rPr lang="en-US" sz="2600" dirty="0" err="1" smtClean="0"/>
              <a:t>azila</a:t>
            </a:r>
            <a:endParaRPr lang="en-US" sz="2600" dirty="0" smtClean="0"/>
          </a:p>
          <a:p>
            <a:pPr lvl="1"/>
            <a:r>
              <a:rPr lang="en-US" sz="2600" dirty="0" err="1" smtClean="0"/>
              <a:t>osobe</a:t>
            </a:r>
            <a:r>
              <a:rPr lang="en-US" sz="2600" dirty="0" smtClean="0"/>
              <a:t> </a:t>
            </a:r>
            <a:r>
              <a:rPr lang="en-US" sz="2600" dirty="0" err="1" smtClean="0"/>
              <a:t>koje</a:t>
            </a:r>
            <a:r>
              <a:rPr lang="en-US" sz="2600" dirty="0" smtClean="0"/>
              <a:t> </a:t>
            </a:r>
            <a:r>
              <a:rPr lang="en-US" sz="2600" dirty="0" err="1" smtClean="0"/>
              <a:t>imaju</a:t>
            </a:r>
            <a:r>
              <a:rPr lang="en-US" sz="2600" dirty="0" smtClean="0"/>
              <a:t> </a:t>
            </a:r>
            <a:r>
              <a:rPr lang="en-US" sz="2600" dirty="0" err="1" smtClean="0"/>
              <a:t>hronične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teške</a:t>
            </a:r>
            <a:r>
              <a:rPr lang="en-US" sz="2600" dirty="0" smtClean="0"/>
              <a:t> </a:t>
            </a:r>
            <a:r>
              <a:rPr lang="en-US" sz="2600" dirty="0" err="1" smtClean="0"/>
              <a:t>bolesti</a:t>
            </a:r>
            <a:endParaRPr lang="en-US" sz="2600" dirty="0" smtClean="0"/>
          </a:p>
          <a:p>
            <a:pPr lvl="1"/>
            <a:r>
              <a:rPr lang="en-US" sz="2600" dirty="0" err="1" smtClean="0"/>
              <a:t>osobe</a:t>
            </a:r>
            <a:r>
              <a:rPr lang="en-US" sz="2600" dirty="0" smtClean="0"/>
              <a:t> </a:t>
            </a:r>
            <a:r>
              <a:rPr lang="en-US" sz="2600" dirty="0" err="1" smtClean="0"/>
              <a:t>koje</a:t>
            </a:r>
            <a:r>
              <a:rPr lang="en-US" sz="2600" dirty="0" smtClean="0"/>
              <a:t> </a:t>
            </a:r>
            <a:r>
              <a:rPr lang="en-US" sz="2600" dirty="0" err="1" smtClean="0"/>
              <a:t>imaju</a:t>
            </a:r>
            <a:r>
              <a:rPr lang="en-US" sz="2600" dirty="0" smtClean="0"/>
              <a:t> </a:t>
            </a:r>
            <a:r>
              <a:rPr lang="en-US" sz="2600" dirty="0" err="1" smtClean="0"/>
              <a:t>teškoće</a:t>
            </a:r>
            <a:r>
              <a:rPr lang="en-US" sz="2600" dirty="0" smtClean="0"/>
              <a:t> u </a:t>
            </a:r>
            <a:r>
              <a:rPr lang="en-US" sz="2600" dirty="0" err="1" smtClean="0"/>
              <a:t>učenju</a:t>
            </a:r>
            <a:endParaRPr lang="en-US" sz="2600" dirty="0" smtClean="0"/>
          </a:p>
          <a:p>
            <a:pPr lvl="1"/>
            <a:r>
              <a:rPr lang="en-US" sz="2600" dirty="0" err="1" smtClean="0"/>
              <a:t>osobe</a:t>
            </a:r>
            <a:r>
              <a:rPr lang="en-US" sz="2600" dirty="0" smtClean="0"/>
              <a:t> u </a:t>
            </a:r>
            <a:r>
              <a:rPr lang="en-US" sz="2600" dirty="0" err="1" smtClean="0"/>
              <a:t>privremenom</a:t>
            </a:r>
            <a:r>
              <a:rPr lang="en-US" sz="2600" dirty="0" smtClean="0"/>
              <a:t> </a:t>
            </a:r>
            <a:r>
              <a:rPr lang="en-US" sz="2600" dirty="0" err="1" smtClean="0"/>
              <a:t>smeštaju</a:t>
            </a:r>
            <a:endParaRPr lang="en-US" sz="2600" dirty="0" smtClean="0"/>
          </a:p>
          <a:p>
            <a:pPr lvl="1"/>
            <a:r>
              <a:rPr lang="en-US" sz="2600" dirty="0" err="1" smtClean="0"/>
              <a:t>osobe</a:t>
            </a:r>
            <a:r>
              <a:rPr lang="en-US" sz="2600" dirty="0" smtClean="0"/>
              <a:t> </a:t>
            </a:r>
            <a:r>
              <a:rPr lang="en-US" sz="2600" dirty="0" err="1" smtClean="0"/>
              <a:t>koje</a:t>
            </a:r>
            <a:r>
              <a:rPr lang="en-US" sz="2600" dirty="0" smtClean="0"/>
              <a:t> </a:t>
            </a:r>
            <a:r>
              <a:rPr lang="en-US" sz="2600" dirty="0" err="1" smtClean="0"/>
              <a:t>su</a:t>
            </a:r>
            <a:r>
              <a:rPr lang="en-US" sz="2600" dirty="0" smtClean="0"/>
              <a:t> </a:t>
            </a:r>
            <a:r>
              <a:rPr lang="en-US" sz="2600" dirty="0" err="1" smtClean="0"/>
              <a:t>na</a:t>
            </a:r>
            <a:r>
              <a:rPr lang="en-US" sz="2600" dirty="0" smtClean="0"/>
              <a:t> </a:t>
            </a:r>
            <a:r>
              <a:rPr lang="en-US" sz="2600" dirty="0" err="1" smtClean="0"/>
              <a:t>društvenoj</a:t>
            </a:r>
            <a:r>
              <a:rPr lang="en-US" sz="2600" dirty="0" smtClean="0"/>
              <a:t> </a:t>
            </a:r>
            <a:r>
              <a:rPr lang="en-US" sz="2600" dirty="0" err="1" smtClean="0"/>
              <a:t>rehabilitaciji</a:t>
            </a:r>
            <a:r>
              <a:rPr lang="en-US" sz="2600" dirty="0" smtClean="0"/>
              <a:t> (</a:t>
            </a:r>
            <a:r>
              <a:rPr lang="en-US" sz="2600" dirty="0" err="1" smtClean="0"/>
              <a:t>alkoholizam</a:t>
            </a:r>
            <a:r>
              <a:rPr lang="en-US" sz="2600" dirty="0" smtClean="0"/>
              <a:t>, </a:t>
            </a:r>
            <a:r>
              <a:rPr lang="en-US" sz="2600" dirty="0" err="1" smtClean="0"/>
              <a:t>narkomanija</a:t>
            </a:r>
            <a:r>
              <a:rPr lang="en-US" sz="2600" dirty="0" smtClean="0"/>
              <a:t>, </a:t>
            </a:r>
            <a:r>
              <a:rPr lang="en-US" sz="2600" dirty="0" err="1" smtClean="0"/>
              <a:t>na</a:t>
            </a:r>
            <a:r>
              <a:rPr lang="en-US" sz="2600" dirty="0" smtClean="0"/>
              <a:t> </a:t>
            </a:r>
            <a:r>
              <a:rPr lang="en-US" sz="2600" dirty="0" err="1" smtClean="0"/>
              <a:t>uslovnoj</a:t>
            </a:r>
            <a:r>
              <a:rPr lang="en-US" sz="2600" dirty="0" smtClean="0"/>
              <a:t> </a:t>
            </a:r>
            <a:r>
              <a:rPr lang="en-US" sz="2600" dirty="0" err="1" smtClean="0"/>
              <a:t>slobodi</a:t>
            </a:r>
            <a:r>
              <a:rPr lang="en-US" sz="2600" dirty="0" smtClean="0"/>
              <a:t>…)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Asocijacije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filma</a:t>
            </a:r>
            <a:r>
              <a:rPr lang="sr-Latn-RS" dirty="0" smtClean="0"/>
              <a:t>: dve reči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/>
              <a:t>3</a:t>
            </a:r>
            <a:r>
              <a:rPr lang="sr-Latn-RS" dirty="0" smtClean="0"/>
              <a:t>. zadatak: zapišite sebi: dve reči koje </a:t>
            </a:r>
          </a:p>
          <a:p>
            <a:pPr>
              <a:buNone/>
            </a:pPr>
            <a:r>
              <a:rPr lang="sr-Latn-RS" dirty="0" smtClean="0"/>
              <a:t>najbolje opisuje vaša prva osećanja i </a:t>
            </a:r>
          </a:p>
          <a:p>
            <a:pPr>
              <a:buNone/>
            </a:pPr>
            <a:r>
              <a:rPr lang="sr-Latn-RS" dirty="0" smtClean="0"/>
              <a:t>razmišljanja o filmu.</a:t>
            </a:r>
            <a:endParaRPr lang="en-US" dirty="0"/>
          </a:p>
        </p:txBody>
      </p:sp>
      <p:pic>
        <p:nvPicPr>
          <p:cNvPr id="4" name="Content Placeholder 8" descr="C:\Users\korisnik\Desktop\train\moja priprema\stock-vector-vector-blank-sticker-53897662.jp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3352800"/>
            <a:ext cx="2057400" cy="204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8" descr="C:\Users\korisnik\Desktop\train\moja priprema\stock-vector-vector-blank-sticker-53897662.jp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00400"/>
            <a:ext cx="2743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Funny-cartoon-pencil-vector-material-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8858" y="1219200"/>
            <a:ext cx="1585142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4. zadatak: Diskusija na forumu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sr-Latn-CS" dirty="0" smtClean="0"/>
          </a:p>
          <a:p>
            <a:endParaRPr lang="sr-Latn-CS" dirty="0" smtClean="0"/>
          </a:p>
          <a:p>
            <a:r>
              <a:rPr lang="sr-Latn-CS" dirty="0" smtClean="0"/>
              <a:t>Šta je Vaš doživljaj filma – koje emocije je film izazvao? </a:t>
            </a:r>
          </a:p>
          <a:p>
            <a:r>
              <a:rPr lang="sr-Latn-CS" dirty="0" smtClean="0"/>
              <a:t>Koja razmišljanja budi? </a:t>
            </a:r>
          </a:p>
          <a:p>
            <a:r>
              <a:rPr lang="sr-Latn-CS" dirty="0" smtClean="0"/>
              <a:t>Koliko je film uticao na naše razmišljanje o problemima migranata / sa imigrantima? </a:t>
            </a:r>
          </a:p>
          <a:p>
            <a:r>
              <a:rPr lang="sr-Latn-CS" dirty="0" smtClean="0"/>
              <a:t>Čime je to film izazvao?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19050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5. zadatak: Diskusija na forumu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CS" dirty="0" smtClean="0"/>
              <a:t>Gde je prostor za  delovanje svakog od nas u vezi sa sličnim problemima u našoj sredini ?</a:t>
            </a:r>
            <a:endParaRPr lang="en-US" dirty="0" smtClean="0"/>
          </a:p>
          <a:p>
            <a:pPr lvl="0"/>
            <a:r>
              <a:rPr lang="sr-Latn-CS" dirty="0" smtClean="0"/>
              <a:t>Osvnite se na ideje drugih: Koliko su realne? Da li biste se uključili?</a:t>
            </a:r>
          </a:p>
          <a:p>
            <a:r>
              <a:rPr lang="sr-Latn-RS" dirty="0" smtClean="0"/>
              <a:t>Predložite moto – parolu kojom biste motivisali druge i sebe za angažman u vezi sa problemima migranata.</a:t>
            </a:r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pic>
        <p:nvPicPr>
          <p:cNvPr id="5" name="Picture 5" descr="Untitled-2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395358" y="4495800"/>
            <a:ext cx="174864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NAPOMENE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Zadaci koji su označeni simbolom</a:t>
            </a:r>
          </a:p>
          <a:p>
            <a:pPr>
              <a:buNone/>
            </a:pPr>
            <a:r>
              <a:rPr lang="sr-Latn-RS" dirty="0" smtClean="0"/>
              <a:t>    predviđaju Vašu individualnu </a:t>
            </a:r>
          </a:p>
          <a:p>
            <a:pPr>
              <a:buNone/>
            </a:pPr>
            <a:r>
              <a:rPr lang="sr-Latn-RS" dirty="0" smtClean="0"/>
              <a:t>    aktivnost (označavanje, razmišljanje...)</a:t>
            </a: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r>
              <a:rPr lang="sr-Latn-RS" dirty="0" smtClean="0"/>
              <a:t>Zadaci koji su označeni simbolom</a:t>
            </a:r>
          </a:p>
          <a:p>
            <a:pPr>
              <a:buNone/>
            </a:pPr>
            <a:r>
              <a:rPr lang="sr-Latn-RS" dirty="0" smtClean="0"/>
              <a:t>    predvidjaju razmenu na forumu.</a:t>
            </a:r>
            <a:endParaRPr lang="en-US" dirty="0"/>
          </a:p>
        </p:txBody>
      </p:sp>
      <p:pic>
        <p:nvPicPr>
          <p:cNvPr id="4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4191000"/>
            <a:ext cx="1219200" cy="1121664"/>
          </a:xfrm>
          <a:prstGeom prst="rect">
            <a:avLst/>
          </a:prstGeom>
          <a:noFill/>
        </p:spPr>
      </p:pic>
      <p:pic>
        <p:nvPicPr>
          <p:cNvPr id="5" name="Picture 4" descr="Funny-cartoon-pencil-vector-material-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1078688"/>
            <a:ext cx="1066800" cy="1435912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33400" y="5562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Čas o času: analiza iz ugla nastavnika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67600" y="5181600"/>
            <a:ext cx="1447800" cy="1402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Čas o času: analiza iz ugla nastavnika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67600" y="5181600"/>
            <a:ext cx="1447800" cy="1402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Čas o času: analiza iz ugla nastavnika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873199"/>
              </p:ext>
            </p:extLst>
          </p:nvPr>
        </p:nvGraphicFramePr>
        <p:xfrm>
          <a:off x="533400" y="12954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67600" y="5181600"/>
            <a:ext cx="1447800" cy="1402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Čas o času: analiza iz ugla nastavnika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67600" y="5181600"/>
            <a:ext cx="1447800" cy="1402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Zadaci za forum: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 smtClean="0"/>
              <a:t>Izaberite neko od pitanja za diskusiju na forumu: </a:t>
            </a:r>
            <a:br>
              <a:rPr lang="sr-Latn-RS" dirty="0" smtClean="0"/>
            </a:b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saznanja</a:t>
            </a:r>
            <a:r>
              <a:rPr lang="en-US" dirty="0"/>
              <a:t> o </a:t>
            </a:r>
            <a:r>
              <a:rPr lang="en-US" dirty="0" err="1"/>
              <a:t>obrazovanju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sr-Latn-RS" dirty="0"/>
              <a:t>te</a:t>
            </a:r>
            <a:r>
              <a:rPr lang="en-US" dirty="0"/>
              <a:t> </a:t>
            </a:r>
            <a:r>
              <a:rPr lang="en-US" dirty="0" err="1"/>
              <a:t>relevantnim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kori</a:t>
            </a:r>
            <a:r>
              <a:rPr lang="sr-Latn-RS" dirty="0"/>
              <a:t>šćenje filma  (zašto bi ga koristili,  kako bi ga koristili, šta se time postiže</a:t>
            </a:r>
            <a:r>
              <a:rPr lang="sr-Latn-RS" dirty="0" smtClean="0"/>
              <a:t>)? Koja </a:t>
            </a:r>
            <a:r>
              <a:rPr lang="sr-Latn-RS" dirty="0"/>
              <a:t>saznanja u vezi sa učenjem u nastavi smatrate posebno relevantnim za razmatranje korišćenja filma u nastavi i zašto</a:t>
            </a:r>
            <a:r>
              <a:rPr lang="sr-Latn-RS" dirty="0" smtClean="0"/>
              <a:t>?</a:t>
            </a:r>
          </a:p>
          <a:p>
            <a:pPr lvl="0"/>
            <a:r>
              <a:rPr lang="sr-Latn-RS" dirty="0" smtClean="0"/>
              <a:t>Izaberite neko od pitanja u vezi sa razmišljanjima pokrenutim filmom  (unutrašnji čas) i u vezi sa njim učestvujte u diskusiji na forumu (bio da pokrećete temu ili reagujete na nečiji komentar)</a:t>
            </a:r>
          </a:p>
          <a:p>
            <a:pPr lvl="0"/>
            <a:r>
              <a:rPr lang="sr-Latn-RS" dirty="0" smtClean="0"/>
              <a:t>Izaberite neko od pitanja u vezi sa analizom časa (spoljašnji čas, da li je čas bio interaktivan) i u vezi sa njim učestvujte u diskusiji na forumu. </a:t>
            </a:r>
            <a:r>
              <a:rPr lang="sr-Latn-RS" smtClean="0"/>
              <a:t>Možete se u analizi koristiti i priručnim materijalom koji je na moodle. </a:t>
            </a:r>
            <a:endParaRPr lang="sr-Latn-RS" dirty="0" smtClean="0"/>
          </a:p>
        </p:txBody>
      </p:sp>
      <p:pic>
        <p:nvPicPr>
          <p:cNvPr id="4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76200"/>
            <a:ext cx="1676400" cy="1542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82237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Registracija na moodle2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Da biste učestvovali na forumu, morate da napravite nalog na moodle2 platformi, na sledećem linku: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moodle2.f.bg.ac.rs/login/signup.php</a:t>
            </a:r>
            <a:r>
              <a:rPr lang="sr-Latn-R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145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Zašto film u nastavi – teorijski oslonci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447800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Čas o času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i="1" dirty="0" smtClean="0"/>
              <a:t>Šta znamo o </a:t>
            </a:r>
            <a:r>
              <a:rPr lang="en-US" i="1" dirty="0" err="1" smtClean="0"/>
              <a:t>savremenim</a:t>
            </a:r>
            <a:r>
              <a:rPr lang="en-US" i="1" dirty="0" smtClean="0"/>
              <a:t> </a:t>
            </a:r>
            <a:r>
              <a:rPr lang="en-US" i="1" dirty="0" err="1" smtClean="0"/>
              <a:t>shvatanjima</a:t>
            </a:r>
            <a:r>
              <a:rPr lang="en-US" i="1" dirty="0" smtClean="0"/>
              <a:t> </a:t>
            </a:r>
            <a:r>
              <a:rPr lang="en-US" i="1" dirty="0" err="1" smtClean="0"/>
              <a:t>obrazovanja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1. zadatak:</a:t>
            </a:r>
            <a:r>
              <a:rPr lang="en-US" dirty="0" smtClean="0"/>
              <a:t> </a:t>
            </a:r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r>
              <a:rPr lang="en-US" dirty="0" err="1" smtClean="0"/>
              <a:t>Pregledajte</a:t>
            </a:r>
            <a:r>
              <a:rPr lang="en-US" dirty="0" smtClean="0"/>
              <a:t> </a:t>
            </a:r>
            <a:r>
              <a:rPr lang="en-US" dirty="0" err="1" smtClean="0"/>
              <a:t>naredne</a:t>
            </a:r>
            <a:r>
              <a:rPr lang="en-US" dirty="0" smtClean="0"/>
              <a:t> </a:t>
            </a:r>
            <a:r>
              <a:rPr lang="en-US" dirty="0" err="1" smtClean="0"/>
              <a:t>slajdove</a:t>
            </a:r>
            <a:r>
              <a:rPr lang="sr-Latn-RS" dirty="0" smtClean="0"/>
              <a:t> </a:t>
            </a:r>
            <a:r>
              <a:rPr lang="sr-Latn-RS" u="sng" dirty="0" smtClean="0"/>
              <a:t>o obrazovanju 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podv</a:t>
            </a:r>
            <a:r>
              <a:rPr lang="sr-Latn-RS" dirty="0" smtClean="0"/>
              <a:t>ucite/pribeležite sebi </a:t>
            </a:r>
            <a:r>
              <a:rPr lang="en-US" u="sng" dirty="0" err="1" smtClean="0"/>
              <a:t>ključne</a:t>
            </a:r>
            <a:r>
              <a:rPr lang="en-US" u="sng" dirty="0" smtClean="0"/>
              <a:t> </a:t>
            </a:r>
            <a:r>
              <a:rPr lang="en-US" u="sng" dirty="0" err="1" smtClean="0"/>
              <a:t>reči</a:t>
            </a:r>
            <a:r>
              <a:rPr lang="en-US" u="sng" dirty="0" smtClean="0"/>
              <a:t> </a:t>
            </a:r>
            <a:r>
              <a:rPr lang="en-US" u="sng" dirty="0" err="1" smtClean="0"/>
              <a:t>iz</a:t>
            </a:r>
            <a:r>
              <a:rPr lang="en-US" u="sng" dirty="0" smtClean="0"/>
              <a:t> </a:t>
            </a:r>
            <a:r>
              <a:rPr lang="en-US" u="sng" dirty="0" err="1" smtClean="0"/>
              <a:t>perspektive</a:t>
            </a:r>
            <a:r>
              <a:rPr lang="en-US" u="sng" dirty="0" smtClean="0"/>
              <a:t> </a:t>
            </a:r>
            <a:r>
              <a:rPr lang="en-US" u="sng" dirty="0" err="1" smtClean="0"/>
              <a:t>značaja</a:t>
            </a:r>
            <a:r>
              <a:rPr lang="en-US" u="sng" dirty="0" smtClean="0"/>
              <a:t> </a:t>
            </a:r>
            <a:r>
              <a:rPr lang="en-US" u="sng" dirty="0" err="1" smtClean="0"/>
              <a:t>za</a:t>
            </a:r>
            <a:r>
              <a:rPr lang="en-US" u="sng" dirty="0" smtClean="0"/>
              <a:t> </a:t>
            </a:r>
            <a:r>
              <a:rPr lang="en-US" u="sng" dirty="0" err="1" smtClean="0"/>
              <a:t>korišćenje</a:t>
            </a:r>
            <a:r>
              <a:rPr lang="en-US" u="sng" dirty="0" smtClean="0"/>
              <a:t> </a:t>
            </a:r>
            <a:r>
              <a:rPr lang="en-US" u="sng" dirty="0" err="1" smtClean="0"/>
              <a:t>filma</a:t>
            </a:r>
            <a:r>
              <a:rPr lang="en-US" u="sng" dirty="0" smtClean="0"/>
              <a:t> u </a:t>
            </a:r>
            <a:r>
              <a:rPr lang="en-US" u="sng" dirty="0" err="1" smtClean="0"/>
              <a:t>nastavi</a:t>
            </a:r>
            <a:r>
              <a:rPr lang="en-US" dirty="0" smtClean="0"/>
              <a:t> </a:t>
            </a:r>
            <a:r>
              <a:rPr lang="sr-Latn-RS" dirty="0" smtClean="0"/>
              <a:t>!</a:t>
            </a:r>
          </a:p>
          <a:p>
            <a:pPr>
              <a:buNone/>
            </a:pPr>
            <a:endParaRPr lang="sr-Latn-RS" dirty="0" smtClean="0"/>
          </a:p>
        </p:txBody>
      </p:sp>
      <p:sp>
        <p:nvSpPr>
          <p:cNvPr id="2050" name="AutoShape 2" descr="http://freedesignfile.com/upload/2015/09/Funny-cartoon-pencil-vector-material-01.jpg"/>
          <p:cNvSpPr>
            <a:spLocks noChangeAspect="1" noChangeArrowheads="1"/>
          </p:cNvSpPr>
          <p:nvPr/>
        </p:nvSpPr>
        <p:spPr bwMode="auto">
          <a:xfrm>
            <a:off x="155575" y="-2757488"/>
            <a:ext cx="4267200" cy="57531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http://freedesignfile.com/upload/2015/09/Funny-cartoon-pencil-vector-material-01.jpg"/>
          <p:cNvSpPr>
            <a:spLocks noChangeAspect="1" noChangeArrowheads="1"/>
          </p:cNvSpPr>
          <p:nvPr/>
        </p:nvSpPr>
        <p:spPr bwMode="auto">
          <a:xfrm>
            <a:off x="155575" y="-2757488"/>
            <a:ext cx="4267200" cy="57531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Funny-cartoon-pencil-vector-material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990600"/>
            <a:ext cx="1706971" cy="22975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4000" dirty="0" smtClean="0"/>
              <a:t>U traganju za razumevanjem obrazovanja danas</a:t>
            </a:r>
            <a:endParaRPr lang="en-US" dirty="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" grpId="0"/>
      <p:bldGraphic spid="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34300" cy="762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800" i="1" dirty="0" err="1" smtClean="0"/>
              <a:t>Savremena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shvatanja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obrazovanja</a:t>
            </a:r>
            <a:r>
              <a:rPr lang="en-US" sz="2800" i="1" dirty="0" smtClean="0"/>
              <a:t> </a:t>
            </a:r>
            <a:r>
              <a:rPr lang="sr-Latn-RS" sz="2800" i="1" dirty="0" smtClean="0"/>
              <a:t/>
            </a:r>
            <a:br>
              <a:rPr lang="sr-Latn-RS" sz="2800" i="1" dirty="0" smtClean="0"/>
            </a:br>
            <a:r>
              <a:rPr lang="sr-Latn-CS" sz="2800" b="1" dirty="0" smtClean="0"/>
              <a:t>SADRŽAJI OBRAZOVANJA SE MENJAJU</a:t>
            </a:r>
            <a:endParaRPr lang="en-US" sz="2800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Latn-CS" sz="2000" dirty="0" smtClean="0"/>
              <a:t>Znanja neophodna za život u savremenom svetu: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2000" dirty="0" smtClean="0"/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2000" dirty="0" smtClean="0"/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1200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304800" y="1981200"/>
            <a:ext cx="8153400" cy="4114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r-Latn-CS" sz="2800" dirty="0" smtClean="0"/>
              <a:t>dolaženje do informacija i kritički odnos prema informacijama</a:t>
            </a: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r-Latn-CS" sz="2800" dirty="0" smtClean="0"/>
              <a:t>oprezno suđenje i zaključivanje</a:t>
            </a: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r-Latn-CS" sz="2800" dirty="0" smtClean="0"/>
              <a:t>učenje da se uči, da se rukovodi sopstvenim procesom učenja...</a:t>
            </a: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r-Latn-CS" sz="2800" dirty="0" smtClean="0"/>
              <a:t>osposobljenost da se rešavaju problemi</a:t>
            </a: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r-Latn-CS" sz="2800" dirty="0" smtClean="0"/>
              <a:t>samoodređenje (samorazumevanje, konstituisanje smisla, nalaženje sopstvenog mesta...)</a:t>
            </a: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r-Latn-CS" sz="2800" dirty="0" smtClean="0"/>
              <a:t>formiranje odnosa prema sebi i svetu, ne samo receptivno već i menjajući – za produktivno  učešće u kulturi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600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RS" sz="3600" i="1" dirty="0" smtClean="0"/>
              <a:t/>
            </a:r>
            <a:br>
              <a:rPr lang="sr-Latn-RS" sz="3600" i="1" dirty="0" smtClean="0"/>
            </a:br>
            <a:r>
              <a:rPr lang="en-US" sz="3600" i="1" dirty="0" err="1" smtClean="0"/>
              <a:t>Savremena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shvatanja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obrazovanja</a:t>
            </a:r>
            <a:r>
              <a:rPr lang="en-US" sz="3600" i="1" dirty="0" smtClean="0"/>
              <a:t> </a:t>
            </a:r>
            <a:r>
              <a:rPr lang="sr-Latn-RS" sz="3600" i="1" dirty="0" smtClean="0"/>
              <a:t/>
            </a:r>
            <a:br>
              <a:rPr lang="sr-Latn-RS" sz="3600" i="1" dirty="0" smtClean="0"/>
            </a:br>
            <a:r>
              <a:rPr lang="sr-Latn-CS" sz="3100" dirty="0" smtClean="0"/>
              <a:t>S</a:t>
            </a:r>
            <a:r>
              <a:rPr lang="sr-Latn-CS" sz="3100" dirty="0" smtClean="0">
                <a:solidFill>
                  <a:schemeClr val="tx1"/>
                </a:solidFill>
              </a:rPr>
              <a:t>ocijalno-aktivističke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koncepcije</a:t>
            </a:r>
            <a:r>
              <a:rPr lang="sr-Latn-RS" sz="3100" dirty="0" smtClean="0">
                <a:solidFill>
                  <a:schemeClr val="tx1"/>
                </a:solidFill>
              </a:rPr>
              <a:t> obrazovanja, </a:t>
            </a:r>
            <a:br>
              <a:rPr lang="sr-Latn-RS" sz="3100" dirty="0" smtClean="0">
                <a:solidFill>
                  <a:schemeClr val="tx1"/>
                </a:solidFill>
              </a:rPr>
            </a:br>
            <a:r>
              <a:rPr lang="sr-Latn-RS" sz="3100" dirty="0" smtClean="0">
                <a:solidFill>
                  <a:schemeClr val="tx1"/>
                </a:solidFill>
              </a:rPr>
              <a:t>kritička pedagogija</a:t>
            </a:r>
            <a:r>
              <a:rPr lang="sr-Latn-RS" sz="3600" dirty="0" smtClean="0">
                <a:solidFill>
                  <a:schemeClr val="tx1"/>
                </a:solidFill>
              </a:rPr>
              <a:t/>
            </a:r>
            <a:br>
              <a:rPr lang="sr-Latn-RS" sz="3600" dirty="0" smtClean="0">
                <a:solidFill>
                  <a:schemeClr val="tx1"/>
                </a:solidFill>
              </a:rPr>
            </a:br>
            <a:endParaRPr lang="en-US" sz="4000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sr-Latn-RS" dirty="0" smtClean="0"/>
          </a:p>
          <a:p>
            <a:pPr eaLnBrk="1" hangingPunct="1"/>
            <a:r>
              <a:rPr lang="en-US" dirty="0" err="1" smtClean="0"/>
              <a:t>priprema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život</a:t>
            </a:r>
            <a:r>
              <a:rPr lang="sr-Latn-RS" dirty="0" smtClean="0"/>
              <a:t> / sam život</a:t>
            </a:r>
            <a:endParaRPr lang="en-US" dirty="0" smtClean="0"/>
          </a:p>
          <a:p>
            <a:pPr eaLnBrk="1" hangingPunct="1"/>
            <a:r>
              <a:rPr lang="sr-Latn-RS" dirty="0" err="1"/>
              <a:t>o</a:t>
            </a:r>
            <a:r>
              <a:rPr lang="en-US" dirty="0" err="1" smtClean="0"/>
              <a:t>tvorena</a:t>
            </a:r>
            <a:r>
              <a:rPr lang="en-US" dirty="0" smtClean="0"/>
              <a:t> </a:t>
            </a:r>
            <a:r>
              <a:rPr lang="en-US" dirty="0" err="1" smtClean="0"/>
              <a:t>škola</a:t>
            </a:r>
            <a:r>
              <a:rPr lang="en-US" dirty="0" smtClean="0"/>
              <a:t> – </a:t>
            </a:r>
            <a:r>
              <a:rPr lang="en-US" dirty="0" err="1" smtClean="0"/>
              <a:t>život</a:t>
            </a:r>
            <a:r>
              <a:rPr lang="en-US" dirty="0" smtClean="0"/>
              <a:t> </a:t>
            </a:r>
            <a:r>
              <a:rPr lang="en-US" dirty="0" err="1" smtClean="0"/>
              <a:t>ulazi</a:t>
            </a:r>
            <a:r>
              <a:rPr lang="en-US" dirty="0" smtClean="0"/>
              <a:t> u </a:t>
            </a:r>
            <a:r>
              <a:rPr lang="en-US" dirty="0" err="1" smtClean="0"/>
              <a:t>školu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škola</a:t>
            </a:r>
            <a:r>
              <a:rPr lang="en-US" dirty="0" smtClean="0"/>
              <a:t> </a:t>
            </a:r>
            <a:r>
              <a:rPr lang="en-US" dirty="0" err="1" smtClean="0"/>
              <a:t>ulazi</a:t>
            </a:r>
            <a:r>
              <a:rPr lang="en-US" dirty="0" smtClean="0"/>
              <a:t> u </a:t>
            </a:r>
            <a:r>
              <a:rPr lang="en-US" dirty="0" err="1" smtClean="0"/>
              <a:t>život</a:t>
            </a:r>
            <a:endParaRPr lang="en-US" dirty="0" smtClean="0"/>
          </a:p>
          <a:p>
            <a:pPr eaLnBrk="1" hangingPunct="1"/>
            <a:r>
              <a:rPr lang="sr-Latn-RS" dirty="0" err="1"/>
              <a:t>s</a:t>
            </a:r>
            <a:r>
              <a:rPr lang="en-US" dirty="0" err="1" smtClean="0"/>
              <a:t>ocijalno</a:t>
            </a:r>
            <a:r>
              <a:rPr lang="en-US" dirty="0" smtClean="0"/>
              <a:t> </a:t>
            </a:r>
            <a:r>
              <a:rPr lang="en-US" dirty="0" err="1" smtClean="0"/>
              <a:t>angažovan</a:t>
            </a:r>
            <a:r>
              <a:rPr lang="sr-Latn-RS" dirty="0" smtClean="0"/>
              <a:t>o obrazovanje </a:t>
            </a:r>
            <a:r>
              <a:rPr lang="en-US" dirty="0" smtClean="0"/>
              <a:t>– </a:t>
            </a:r>
            <a:r>
              <a:rPr lang="en-US" dirty="0" err="1" smtClean="0"/>
              <a:t>menanje</a:t>
            </a:r>
            <a:r>
              <a:rPr lang="en-US" dirty="0" smtClean="0"/>
              <a:t> </a:t>
            </a:r>
            <a:r>
              <a:rPr lang="en-US" dirty="0" err="1" smtClean="0"/>
              <a:t>društvenih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34821" name="Picture 6" descr="Untitled-1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9B9767"/>
              </a:clrFrom>
              <a:clrTo>
                <a:srgbClr val="9B976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4343400"/>
            <a:ext cx="3073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76200"/>
            <a:ext cx="8534400" cy="758825"/>
          </a:xfrm>
        </p:spPr>
        <p:txBody>
          <a:bodyPr>
            <a:normAutofit/>
          </a:bodyPr>
          <a:lstStyle/>
          <a:p>
            <a:r>
              <a:rPr lang="en-US" sz="3200" i="1" dirty="0" err="1" smtClean="0"/>
              <a:t>Savremena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shvatanja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obrazovanja</a:t>
            </a:r>
            <a:r>
              <a:rPr lang="sr-Latn-CS" sz="3200" dirty="0" smtClean="0">
                <a:solidFill>
                  <a:schemeClr val="tx1"/>
                </a:solidFill>
              </a:rPr>
              <a:t> </a:t>
            </a:r>
            <a:endParaRPr lang="en-US" sz="3200" b="1" dirty="0" smtClean="0">
              <a:solidFill>
                <a:schemeClr val="tx1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524000"/>
            <a:ext cx="8458200" cy="4876800"/>
          </a:xfrm>
        </p:spPr>
        <p:txBody>
          <a:bodyPr/>
          <a:lstStyle/>
          <a:p>
            <a:pPr marL="457200" indent="-457200" eaLnBrk="1" hangingPunct="1">
              <a:lnSpc>
                <a:spcPct val="150000"/>
              </a:lnSpc>
              <a:buFont typeface="Wingdings 2" pitchFamily="18" charset="2"/>
              <a:buNone/>
            </a:pPr>
            <a:endParaRPr lang="sr-Latn-CS" sz="2400" dirty="0" smtClean="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sr-Latn-CS" sz="2400" dirty="0" smtClean="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sr-Latn-CS" sz="2400" dirty="0" smtClean="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1400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609600" y="1295400"/>
            <a:ext cx="8153400" cy="4876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sr-Latn-CS" sz="2400" dirty="0" smtClean="0"/>
              <a:t>Ne samo vladanje činjenicama, već znanja neophodna za </a:t>
            </a:r>
            <a:r>
              <a:rPr lang="sr-Latn-CS" sz="2400" b="1" dirty="0" smtClean="0"/>
              <a:t>život u savremenom svetu: </a:t>
            </a:r>
            <a:r>
              <a:rPr lang="en-US" sz="2400" dirty="0" smtClean="0"/>
              <a:t> </a:t>
            </a:r>
            <a:r>
              <a:rPr lang="sr-Latn-CS" sz="2400" dirty="0" smtClean="0"/>
              <a:t>osposobljenost da se prepoznaju problemi, </a:t>
            </a:r>
            <a:r>
              <a:rPr lang="en-US" sz="2400" dirty="0" smtClean="0"/>
              <a:t>“</a:t>
            </a:r>
            <a:r>
              <a:rPr lang="sr-Latn-CS" sz="2400" dirty="0" smtClean="0"/>
              <a:t>izlazi na kraj” sa problemima i promenama, da se menja! </a:t>
            </a:r>
            <a:endParaRPr lang="en-US" sz="2400" dirty="0" smtClean="0"/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sr-Latn-CS" sz="2400" dirty="0" smtClean="0"/>
              <a:t>Ne samo </a:t>
            </a:r>
            <a:r>
              <a:rPr lang="sr-Latn-CS" sz="2400" i="1" dirty="0" smtClean="0"/>
              <a:t>znanja o</a:t>
            </a:r>
            <a:r>
              <a:rPr lang="sr-Latn-CS" sz="2400" dirty="0" smtClean="0"/>
              <a:t>, već </a:t>
            </a:r>
            <a:r>
              <a:rPr lang="sr-Latn-CS" sz="2400" i="1" dirty="0" smtClean="0"/>
              <a:t>znanja da</a:t>
            </a:r>
            <a:r>
              <a:rPr lang="sr-Latn-CS" sz="2400" dirty="0" smtClean="0"/>
              <a:t>: Kompetencija kao integracija znanja, sposobnosti, veština, stavova – </a:t>
            </a:r>
            <a:r>
              <a:rPr lang="sr-Latn-CS" sz="2400" b="1" dirty="0" smtClean="0"/>
              <a:t>spremnosti na delovanje</a:t>
            </a:r>
            <a:r>
              <a:rPr lang="sr-Latn-CS" sz="2400" dirty="0" smtClean="0"/>
              <a:t>!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sr-Latn-CS" sz="2400" dirty="0" smtClean="0"/>
              <a:t>Ne samo elitističko, već i </a:t>
            </a:r>
            <a:r>
              <a:rPr lang="sr-Latn-CS" sz="2400" b="1" dirty="0" smtClean="0"/>
              <a:t>društveno pravedno </a:t>
            </a:r>
            <a:r>
              <a:rPr lang="sr-Latn-CS" sz="2400" dirty="0" smtClean="0"/>
              <a:t>obrazovanje!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1036</Words>
  <Application>Microsoft Office PowerPoint</Application>
  <PresentationFormat>On-screen Show (4:3)</PresentationFormat>
  <Paragraphs>144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Interaktivna nastava kao kontekst u kome se koristi film </vt:lpstr>
      <vt:lpstr>NAPOMENE</vt:lpstr>
      <vt:lpstr>Zašto film u nastavi – teorijski oslonci </vt:lpstr>
      <vt:lpstr>Čas o času</vt:lpstr>
      <vt:lpstr>Šta znamo o savremenim shvatanjima obrazovanja</vt:lpstr>
      <vt:lpstr>U traganju za razumevanjem obrazovanja danas</vt:lpstr>
      <vt:lpstr>Savremena shvatanja obrazovanja  SADRŽAJI OBRAZOVANJA SE MENJAJU</vt:lpstr>
      <vt:lpstr> Savremena shvatanja obrazovanja  Socijalno-aktivističke koncepcije obrazovanja,  kritička pedagogija </vt:lpstr>
      <vt:lpstr>Savremena shvatanja obrazovanja </vt:lpstr>
      <vt:lpstr>Šta znamo o učenju u nastavi</vt:lpstr>
      <vt:lpstr>Šta znamo o učenju u nastavi...</vt:lpstr>
      <vt:lpstr> ...Šta znamo o učenju u nastavi...</vt:lpstr>
      <vt:lpstr> ...Šta znamo o učenju u nastavi...</vt:lpstr>
      <vt:lpstr>...Šta znamo o učenju u nastavi</vt:lpstr>
      <vt:lpstr>Čas u času</vt:lpstr>
      <vt:lpstr>Pogledajte film Biciklom do slobode: </vt:lpstr>
      <vt:lpstr>Asocijacije nakon filma: dve reči</vt:lpstr>
      <vt:lpstr>4. zadatak: Diskusija na forumu</vt:lpstr>
      <vt:lpstr>5. zadatak: Diskusija na forumu</vt:lpstr>
      <vt:lpstr>Čas o času: analiza iz ugla nastavnika</vt:lpstr>
      <vt:lpstr>Čas o času: analiza iz ugla nastavnika</vt:lpstr>
      <vt:lpstr>Čas o času: analiza iz ugla nastavnika</vt:lpstr>
      <vt:lpstr>Čas o času: analiza iz ugla nastavnika</vt:lpstr>
      <vt:lpstr>Zadaci za forum:</vt:lpstr>
      <vt:lpstr>Registracija na moodle2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korisnik</dc:creator>
  <cp:lastModifiedBy>Lidija</cp:lastModifiedBy>
  <cp:revision>81</cp:revision>
  <dcterms:created xsi:type="dcterms:W3CDTF">2016-11-14T10:04:54Z</dcterms:created>
  <dcterms:modified xsi:type="dcterms:W3CDTF">2020-03-15T13:30:06Z</dcterms:modified>
</cp:coreProperties>
</file>