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23"/>
  </p:notesMasterIdLst>
  <p:sldIdLst>
    <p:sldId id="256" r:id="rId2"/>
    <p:sldId id="286" r:id="rId3"/>
    <p:sldId id="287" r:id="rId4"/>
    <p:sldId id="289" r:id="rId5"/>
    <p:sldId id="290" r:id="rId6"/>
    <p:sldId id="293" r:id="rId7"/>
    <p:sldId id="291" r:id="rId8"/>
    <p:sldId id="292" r:id="rId9"/>
    <p:sldId id="298" r:id="rId10"/>
    <p:sldId id="301" r:id="rId11"/>
    <p:sldId id="304" r:id="rId12"/>
    <p:sldId id="305" r:id="rId13"/>
    <p:sldId id="29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</p:sldIdLst>
  <p:sldSz cx="9144000" cy="5143500" type="screen16x9"/>
  <p:notesSz cx="6858000" cy="9144000"/>
  <p:embeddedFontLst>
    <p:embeddedFont>
      <p:font typeface="Lora" charset="-52"/>
      <p:regular r:id="rId24"/>
      <p:bold r:id="rId25"/>
      <p:italic r:id="rId26"/>
      <p:boldItalic r:id="rId27"/>
    </p:embeddedFont>
    <p:embeddedFont>
      <p:font typeface="Quattrocento Sans" charset="0"/>
      <p:bold r:id="rId28"/>
      <p:italic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1CA45C3B-9B8B-4A52-B928-3A6C14CCB39C}">
  <a:tblStyle styleId="{1CA45C3B-9B8B-4A52-B928-3A6C14CCB39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66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4.fntdata"/><Relationship Id="rId30" Type="http://schemas.openxmlformats.org/officeDocument/2006/relationships/font" Target="fonts/font7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6D7C39-ADDC-48AE-837B-A6CC557F0677}" type="doc">
      <dgm:prSet loTypeId="urn:microsoft.com/office/officeart/2005/8/layout/target1" loCatId="relationship" qsTypeId="urn:microsoft.com/office/officeart/2005/8/quickstyle/simple1" qsCatId="simple" csTypeId="urn:microsoft.com/office/officeart/2005/8/colors/accent0_2" csCatId="mainScheme" phldr="1"/>
      <dgm:spPr/>
    </dgm:pt>
    <dgm:pt modelId="{C0B00C81-8714-48E3-8921-3294CDC73DEB}">
      <dgm:prSet phldrT="[Text]" custT="1"/>
      <dgm:spPr/>
      <dgm:t>
        <a:bodyPr/>
        <a:lstStyle/>
        <a:p>
          <a:r>
            <a:rPr lang="sr-Latn-RS" sz="1800" b="0" i="0" u="none" strike="noStrike" cap="none" dirty="0" smtClean="0">
              <a:solidFill>
                <a:schemeClr val="dk1"/>
              </a:solidFill>
              <a:latin typeface="Quattrocento Sans"/>
              <a:ea typeface="Quattrocento Sans"/>
              <a:cs typeface="Quattrocento Sans"/>
              <a:sym typeface="Quattrocento Sans"/>
            </a:rPr>
            <a:t>Unutrašnji čas</a:t>
          </a:r>
          <a:endParaRPr lang="en-US" sz="1800" b="0" i="0" u="none" strike="noStrike" cap="none" dirty="0">
            <a:solidFill>
              <a:schemeClr val="dk1"/>
            </a:solidFill>
            <a:latin typeface="Quattrocento Sans"/>
            <a:ea typeface="Quattrocento Sans"/>
            <a:cs typeface="Quattrocento Sans"/>
            <a:sym typeface="Quattrocento Sans"/>
          </a:endParaRPr>
        </a:p>
      </dgm:t>
    </dgm:pt>
    <dgm:pt modelId="{5656FD14-1E96-46F9-AB8F-564B24748BC5}" type="parTrans" cxnId="{50700386-B258-46C4-8DBF-3C1A3EB0561B}">
      <dgm:prSet/>
      <dgm:spPr/>
      <dgm:t>
        <a:bodyPr/>
        <a:lstStyle/>
        <a:p>
          <a:endParaRPr lang="en-US"/>
        </a:p>
      </dgm:t>
    </dgm:pt>
    <dgm:pt modelId="{44119757-48A1-481E-A435-759D3BAB939C}" type="sibTrans" cxnId="{50700386-B258-46C4-8DBF-3C1A3EB0561B}">
      <dgm:prSet/>
      <dgm:spPr/>
      <dgm:t>
        <a:bodyPr/>
        <a:lstStyle/>
        <a:p>
          <a:endParaRPr lang="en-US"/>
        </a:p>
      </dgm:t>
    </dgm:pt>
    <dgm:pt modelId="{F642CA58-AD29-4B44-A1D8-CF7363B5C5C5}">
      <dgm:prSet phldrT="[Text]" custT="1"/>
      <dgm:spPr/>
      <dgm:t>
        <a:bodyPr/>
        <a:lstStyle/>
        <a:p>
          <a:r>
            <a:rPr lang="sr-Latn-RS" sz="2000" dirty="0" smtClean="0">
              <a:latin typeface="Quattrocento Sans" charset="0"/>
            </a:rPr>
            <a:t>Spoljašnji čas</a:t>
          </a:r>
          <a:endParaRPr lang="en-US" sz="2000" dirty="0">
            <a:latin typeface="Quattrocento Sans" charset="0"/>
          </a:endParaRPr>
        </a:p>
      </dgm:t>
    </dgm:pt>
    <dgm:pt modelId="{E007D1E0-6258-451B-97C6-BF1EAFAF672F}" type="parTrans" cxnId="{17F4A595-A492-4109-9089-97D5F04773F9}">
      <dgm:prSet/>
      <dgm:spPr/>
      <dgm:t>
        <a:bodyPr/>
        <a:lstStyle/>
        <a:p>
          <a:endParaRPr lang="en-US"/>
        </a:p>
      </dgm:t>
    </dgm:pt>
    <dgm:pt modelId="{36E0F88C-F14E-45DF-99FB-76C64AE0469D}" type="sibTrans" cxnId="{17F4A595-A492-4109-9089-97D5F04773F9}">
      <dgm:prSet/>
      <dgm:spPr/>
      <dgm:t>
        <a:bodyPr/>
        <a:lstStyle/>
        <a:p>
          <a:endParaRPr lang="en-US"/>
        </a:p>
      </dgm:t>
    </dgm:pt>
    <dgm:pt modelId="{17BD637F-6DF3-490B-A753-F294300DB632}" type="pres">
      <dgm:prSet presAssocID="{D66D7C39-ADDC-48AE-837B-A6CC557F0677}" presName="composite" presStyleCnt="0">
        <dgm:presLayoutVars>
          <dgm:chMax val="5"/>
          <dgm:dir/>
          <dgm:resizeHandles val="exact"/>
        </dgm:presLayoutVars>
      </dgm:prSet>
      <dgm:spPr/>
    </dgm:pt>
    <dgm:pt modelId="{B5A7E779-96FE-432E-871B-A2072E70BE12}" type="pres">
      <dgm:prSet presAssocID="{C0B00C81-8714-48E3-8921-3294CDC73DEB}" presName="circle1" presStyleLbl="lnNode1" presStyleIdx="0" presStyleCnt="2"/>
      <dgm:spPr/>
    </dgm:pt>
    <dgm:pt modelId="{E1F18843-1E07-48D5-BBBC-687A11F1DC17}" type="pres">
      <dgm:prSet presAssocID="{C0B00C81-8714-48E3-8921-3294CDC73DEB}" presName="text1" presStyleLbl="revTx" presStyleIdx="0" presStyleCnt="2" custScaleX="136667" custLinFactNeighborX="30834" custLinFactNeighborY="-2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841293-4960-471F-A235-0E7848A941E0}" type="pres">
      <dgm:prSet presAssocID="{C0B00C81-8714-48E3-8921-3294CDC73DEB}" presName="line1" presStyleLbl="callout" presStyleIdx="0" presStyleCnt="4"/>
      <dgm:spPr/>
    </dgm:pt>
    <dgm:pt modelId="{B0676BAA-10C8-4E05-BADA-2478FFDC3972}" type="pres">
      <dgm:prSet presAssocID="{C0B00C81-8714-48E3-8921-3294CDC73DEB}" presName="d1" presStyleLbl="callout" presStyleIdx="1" presStyleCnt="4"/>
      <dgm:spPr/>
    </dgm:pt>
    <dgm:pt modelId="{3CB8134A-0863-482E-B338-705281BE5A82}" type="pres">
      <dgm:prSet presAssocID="{F642CA58-AD29-4B44-A1D8-CF7363B5C5C5}" presName="circle2" presStyleLbl="lnNode1" presStyleIdx="1" presStyleCnt="2"/>
      <dgm:spPr/>
    </dgm:pt>
    <dgm:pt modelId="{45D8CB64-4146-4AA8-AA51-70A5B61FEC3D}" type="pres">
      <dgm:prSet presAssocID="{F642CA58-AD29-4B44-A1D8-CF7363B5C5C5}" presName="text2" presStyleLbl="revTx" presStyleIdx="1" presStyleCnt="2" custScaleX="145000" custLinFactNeighborX="27083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E54EA7-D764-423D-9A23-935089AC9FF7}" type="pres">
      <dgm:prSet presAssocID="{F642CA58-AD29-4B44-A1D8-CF7363B5C5C5}" presName="line2" presStyleLbl="callout" presStyleIdx="2" presStyleCnt="4"/>
      <dgm:spPr/>
    </dgm:pt>
    <dgm:pt modelId="{8A4A1BF0-101F-425D-93BE-093462D6BF8A}" type="pres">
      <dgm:prSet presAssocID="{F642CA58-AD29-4B44-A1D8-CF7363B5C5C5}" presName="d2" presStyleLbl="callout" presStyleIdx="3" presStyleCnt="4"/>
      <dgm:spPr/>
    </dgm:pt>
  </dgm:ptLst>
  <dgm:cxnLst>
    <dgm:cxn modelId="{EAFB7896-C074-429E-AC2F-878ED33A2E2E}" type="presOf" srcId="{C0B00C81-8714-48E3-8921-3294CDC73DEB}" destId="{E1F18843-1E07-48D5-BBBC-687A11F1DC17}" srcOrd="0" destOrd="0" presId="urn:microsoft.com/office/officeart/2005/8/layout/target1"/>
    <dgm:cxn modelId="{262A0820-692B-4FA2-BA94-67027AF1AE1C}" type="presOf" srcId="{D66D7C39-ADDC-48AE-837B-A6CC557F0677}" destId="{17BD637F-6DF3-490B-A753-F294300DB632}" srcOrd="0" destOrd="0" presId="urn:microsoft.com/office/officeart/2005/8/layout/target1"/>
    <dgm:cxn modelId="{17F4A595-A492-4109-9089-97D5F04773F9}" srcId="{D66D7C39-ADDC-48AE-837B-A6CC557F0677}" destId="{F642CA58-AD29-4B44-A1D8-CF7363B5C5C5}" srcOrd="1" destOrd="0" parTransId="{E007D1E0-6258-451B-97C6-BF1EAFAF672F}" sibTransId="{36E0F88C-F14E-45DF-99FB-76C64AE0469D}"/>
    <dgm:cxn modelId="{5117EA72-4A0D-4738-8829-4FEBAA4BB23E}" type="presOf" srcId="{F642CA58-AD29-4B44-A1D8-CF7363B5C5C5}" destId="{45D8CB64-4146-4AA8-AA51-70A5B61FEC3D}" srcOrd="0" destOrd="0" presId="urn:microsoft.com/office/officeart/2005/8/layout/target1"/>
    <dgm:cxn modelId="{50700386-B258-46C4-8DBF-3C1A3EB0561B}" srcId="{D66D7C39-ADDC-48AE-837B-A6CC557F0677}" destId="{C0B00C81-8714-48E3-8921-3294CDC73DEB}" srcOrd="0" destOrd="0" parTransId="{5656FD14-1E96-46F9-AB8F-564B24748BC5}" sibTransId="{44119757-48A1-481E-A435-759D3BAB939C}"/>
    <dgm:cxn modelId="{7CE12F45-D893-4396-AF2A-8A0B58A5D453}" type="presParOf" srcId="{17BD637F-6DF3-490B-A753-F294300DB632}" destId="{B5A7E779-96FE-432E-871B-A2072E70BE12}" srcOrd="0" destOrd="0" presId="urn:microsoft.com/office/officeart/2005/8/layout/target1"/>
    <dgm:cxn modelId="{97BDBA9D-4770-4A2F-B908-15FDEFEB4A7A}" type="presParOf" srcId="{17BD637F-6DF3-490B-A753-F294300DB632}" destId="{E1F18843-1E07-48D5-BBBC-687A11F1DC17}" srcOrd="1" destOrd="0" presId="urn:microsoft.com/office/officeart/2005/8/layout/target1"/>
    <dgm:cxn modelId="{F3F7C2CF-C926-4998-AFBB-452C7F7B7FDD}" type="presParOf" srcId="{17BD637F-6DF3-490B-A753-F294300DB632}" destId="{EF841293-4960-471F-A235-0E7848A941E0}" srcOrd="2" destOrd="0" presId="urn:microsoft.com/office/officeart/2005/8/layout/target1"/>
    <dgm:cxn modelId="{19E4A215-255E-47DE-8C22-71C2B3DC46D7}" type="presParOf" srcId="{17BD637F-6DF3-490B-A753-F294300DB632}" destId="{B0676BAA-10C8-4E05-BADA-2478FFDC3972}" srcOrd="3" destOrd="0" presId="urn:microsoft.com/office/officeart/2005/8/layout/target1"/>
    <dgm:cxn modelId="{C5835A06-6212-477A-84EF-26542BFD85A5}" type="presParOf" srcId="{17BD637F-6DF3-490B-A753-F294300DB632}" destId="{3CB8134A-0863-482E-B338-705281BE5A82}" srcOrd="4" destOrd="0" presId="urn:microsoft.com/office/officeart/2005/8/layout/target1"/>
    <dgm:cxn modelId="{7A7ED453-57E1-42BA-96AE-EC80BD9E21DB}" type="presParOf" srcId="{17BD637F-6DF3-490B-A753-F294300DB632}" destId="{45D8CB64-4146-4AA8-AA51-70A5B61FEC3D}" srcOrd="5" destOrd="0" presId="urn:microsoft.com/office/officeart/2005/8/layout/target1"/>
    <dgm:cxn modelId="{BD2B156D-33F6-4551-9696-93776C0B7A78}" type="presParOf" srcId="{17BD637F-6DF3-490B-A753-F294300DB632}" destId="{A6E54EA7-D764-423D-9A23-935089AC9FF7}" srcOrd="6" destOrd="0" presId="urn:microsoft.com/office/officeart/2005/8/layout/target1"/>
    <dgm:cxn modelId="{FDB57444-3BE7-4551-A2D5-90279F90BF27}" type="presParOf" srcId="{17BD637F-6DF3-490B-A753-F294300DB632}" destId="{8A4A1BF0-101F-425D-93BE-093462D6BF8A}" srcOrd="7" destOrd="0" presId="urn:microsoft.com/office/officeart/2005/8/layout/targe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D057C6-25E0-43A6-AA94-AE4E4A89485D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E3D16C-E2E4-406F-B6A0-E504D6926F4B}">
      <dgm:prSet phldrT="[Text]" custT="1"/>
      <dgm:spPr/>
      <dgm:t>
        <a:bodyPr/>
        <a:lstStyle/>
        <a:p>
          <a:r>
            <a:rPr lang="en-US" sz="1600" dirty="0">
              <a:latin typeface="Lora" charset="-52"/>
            </a:rPr>
            <a:t>P</a:t>
          </a:r>
          <a:r>
            <a:rPr lang="sr-Latn-RS" sz="1600" dirty="0">
              <a:latin typeface="Lora" charset="-52"/>
            </a:rPr>
            <a:t>rimer časa </a:t>
          </a:r>
          <a:endParaRPr lang="en-US" sz="1600" dirty="0">
            <a:latin typeface="Lora" charset="-52"/>
          </a:endParaRPr>
        </a:p>
      </dgm:t>
    </dgm:pt>
    <dgm:pt modelId="{1DE77CC8-C4D9-4930-9815-16C6E9A38152}" type="parTrans" cxnId="{44B7153A-F5E0-415A-BBC1-5B6B497A3692}">
      <dgm:prSet/>
      <dgm:spPr/>
      <dgm:t>
        <a:bodyPr/>
        <a:lstStyle/>
        <a:p>
          <a:endParaRPr lang="en-US"/>
        </a:p>
      </dgm:t>
    </dgm:pt>
    <dgm:pt modelId="{8E83DD19-30B1-4D16-A38F-2FEC7C29C1FD}" type="sibTrans" cxnId="{44B7153A-F5E0-415A-BBC1-5B6B497A3692}">
      <dgm:prSet/>
      <dgm:spPr/>
      <dgm:t>
        <a:bodyPr/>
        <a:lstStyle/>
        <a:p>
          <a:endParaRPr lang="en-US"/>
        </a:p>
      </dgm:t>
    </dgm:pt>
    <dgm:pt modelId="{5054083D-DD80-41B7-BB3D-5BDB483BB21A}">
      <dgm:prSet phldrT="[Text]" custT="1"/>
      <dgm:spPr/>
      <dgm:t>
        <a:bodyPr/>
        <a:lstStyle/>
        <a:p>
          <a:r>
            <a:rPr lang="sr-Latn-RS" sz="1600" b="1" dirty="0" smtClean="0">
              <a:latin typeface="Lora" charset="-52"/>
            </a:rPr>
            <a:t>Koje aktivnosti su se desile?</a:t>
          </a:r>
          <a:endParaRPr lang="en-US" sz="1600" b="1" dirty="0">
            <a:latin typeface="Lora" charset="-52"/>
          </a:endParaRPr>
        </a:p>
      </dgm:t>
    </dgm:pt>
    <dgm:pt modelId="{0D3EB550-AA48-420C-8D21-CA86DBEA3B15}" type="parTrans" cxnId="{154AC5BC-9392-46BB-A9D8-CCFCCDC0BD56}">
      <dgm:prSet/>
      <dgm:spPr/>
      <dgm:t>
        <a:bodyPr/>
        <a:lstStyle/>
        <a:p>
          <a:endParaRPr lang="en-US"/>
        </a:p>
      </dgm:t>
    </dgm:pt>
    <dgm:pt modelId="{4E6C6679-3CA9-44CC-A781-944FC4948DC1}" type="sibTrans" cxnId="{154AC5BC-9392-46BB-A9D8-CCFCCDC0BD56}">
      <dgm:prSet/>
      <dgm:spPr/>
      <dgm:t>
        <a:bodyPr/>
        <a:lstStyle/>
        <a:p>
          <a:endParaRPr lang="en-US"/>
        </a:p>
      </dgm:t>
    </dgm:pt>
    <dgm:pt modelId="{4B08360B-C9EC-4670-ACA8-9BA6D5746952}">
      <dgm:prSet phldrT="[Text]"/>
      <dgm:spPr/>
      <dgm:t>
        <a:bodyPr/>
        <a:lstStyle/>
        <a:p>
          <a:endParaRPr lang="en-US" dirty="0"/>
        </a:p>
      </dgm:t>
    </dgm:pt>
    <dgm:pt modelId="{0D2F54B5-1584-4E20-8AE9-7A36B82FBF82}" type="parTrans" cxnId="{C2A1013B-456B-4F98-85EA-A0BEF844066A}">
      <dgm:prSet/>
      <dgm:spPr/>
      <dgm:t>
        <a:bodyPr/>
        <a:lstStyle/>
        <a:p>
          <a:endParaRPr lang="en-US"/>
        </a:p>
      </dgm:t>
    </dgm:pt>
    <dgm:pt modelId="{2C2FD71A-9A44-40C2-B33F-F787FFD75812}" type="sibTrans" cxnId="{C2A1013B-456B-4F98-85EA-A0BEF844066A}">
      <dgm:prSet/>
      <dgm:spPr/>
      <dgm:t>
        <a:bodyPr/>
        <a:lstStyle/>
        <a:p>
          <a:endParaRPr lang="en-US"/>
        </a:p>
      </dgm:t>
    </dgm:pt>
    <dgm:pt modelId="{A0AAD654-D3BE-4513-B8B6-BF09688471CC}">
      <dgm:prSet phldrT="[Text]"/>
      <dgm:spPr/>
      <dgm:t>
        <a:bodyPr/>
        <a:lstStyle/>
        <a:p>
          <a:endParaRPr lang="en-US" dirty="0"/>
        </a:p>
      </dgm:t>
    </dgm:pt>
    <dgm:pt modelId="{2E3A1D8E-2950-45BD-B0FF-25CE7A128566}" type="parTrans" cxnId="{A04087F1-3B47-4CA1-AF65-2C5C9D9963B1}">
      <dgm:prSet/>
      <dgm:spPr/>
      <dgm:t>
        <a:bodyPr/>
        <a:lstStyle/>
        <a:p>
          <a:endParaRPr lang="en-US"/>
        </a:p>
      </dgm:t>
    </dgm:pt>
    <dgm:pt modelId="{B8116215-DCCE-4E9C-8BAD-9AD8CB300988}" type="sibTrans" cxnId="{A04087F1-3B47-4CA1-AF65-2C5C9D9963B1}">
      <dgm:prSet/>
      <dgm:spPr/>
      <dgm:t>
        <a:bodyPr/>
        <a:lstStyle/>
        <a:p>
          <a:endParaRPr lang="en-US"/>
        </a:p>
      </dgm:t>
    </dgm:pt>
    <dgm:pt modelId="{E86431FD-A1EA-40EF-83F2-76FDCF16EDD7}">
      <dgm:prSet phldrT="[Text]" custT="1"/>
      <dgm:spPr/>
      <dgm:t>
        <a:bodyPr/>
        <a:lstStyle/>
        <a:p>
          <a:endParaRPr lang="en-US" sz="1400" dirty="0"/>
        </a:p>
      </dgm:t>
    </dgm:pt>
    <dgm:pt modelId="{540838FF-9221-4B12-A593-7189557C0CC0}" type="parTrans" cxnId="{67ADD965-4CF6-47B1-A581-4BB6C0481CD1}">
      <dgm:prSet/>
      <dgm:spPr/>
      <dgm:t>
        <a:bodyPr/>
        <a:lstStyle/>
        <a:p>
          <a:endParaRPr lang="en-US"/>
        </a:p>
      </dgm:t>
    </dgm:pt>
    <dgm:pt modelId="{31326922-FC26-4B30-9D0C-9346FF555707}" type="sibTrans" cxnId="{67ADD965-4CF6-47B1-A581-4BB6C0481CD1}">
      <dgm:prSet/>
      <dgm:spPr/>
      <dgm:t>
        <a:bodyPr/>
        <a:lstStyle/>
        <a:p>
          <a:endParaRPr lang="en-US"/>
        </a:p>
      </dgm:t>
    </dgm:pt>
    <dgm:pt modelId="{C6AB51D2-8DE8-43BE-A64F-B4B3CD3617E2}" type="pres">
      <dgm:prSet presAssocID="{86D057C6-25E0-43A6-AA94-AE4E4A89485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E276AE-5EFE-464B-8392-9A6130B9A0E7}" type="pres">
      <dgm:prSet presAssocID="{F5E3D16C-E2E4-406F-B6A0-E504D6926F4B}" presName="centerShape" presStyleLbl="node0" presStyleIdx="0" presStyleCnt="1" custScaleX="84582" custScaleY="78913"/>
      <dgm:spPr/>
      <dgm:t>
        <a:bodyPr/>
        <a:lstStyle/>
        <a:p>
          <a:endParaRPr lang="en-US"/>
        </a:p>
      </dgm:t>
    </dgm:pt>
    <dgm:pt modelId="{711E339D-DFA9-49F4-9D1B-C5ACDC581D8E}" type="pres">
      <dgm:prSet presAssocID="{5054083D-DD80-41B7-BB3D-5BDB483BB21A}" presName="node" presStyleLbl="node1" presStyleIdx="0" presStyleCnt="4" custScaleX="215884" custScaleY="1849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786459-AB73-42F8-87E9-641D8A50C68C}" type="pres">
      <dgm:prSet presAssocID="{5054083D-DD80-41B7-BB3D-5BDB483BB21A}" presName="dummy" presStyleCnt="0"/>
      <dgm:spPr/>
    </dgm:pt>
    <dgm:pt modelId="{08677BA1-1DDB-4619-B04C-D28FD4431692}" type="pres">
      <dgm:prSet presAssocID="{4E6C6679-3CA9-44CC-A781-944FC4948DC1}" presName="sibTrans" presStyleLbl="sibTrans2D1" presStyleIdx="0" presStyleCnt="4"/>
      <dgm:spPr/>
      <dgm:t>
        <a:bodyPr/>
        <a:lstStyle/>
        <a:p>
          <a:endParaRPr lang="en-US"/>
        </a:p>
      </dgm:t>
    </dgm:pt>
    <dgm:pt modelId="{7DEBCD79-2D06-45BE-B683-F74E93F98420}" type="pres">
      <dgm:prSet presAssocID="{4B08360B-C9EC-4670-ACA8-9BA6D574695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C01E80-F43B-47F3-9DC9-9E7005382938}" type="pres">
      <dgm:prSet presAssocID="{4B08360B-C9EC-4670-ACA8-9BA6D5746952}" presName="dummy" presStyleCnt="0"/>
      <dgm:spPr/>
    </dgm:pt>
    <dgm:pt modelId="{EF45C401-F325-4E97-A8A1-AA4264540D11}" type="pres">
      <dgm:prSet presAssocID="{2C2FD71A-9A44-40C2-B33F-F787FFD75812}" presName="sibTrans" presStyleLbl="sibTrans2D1" presStyleIdx="1" presStyleCnt="4"/>
      <dgm:spPr/>
      <dgm:t>
        <a:bodyPr/>
        <a:lstStyle/>
        <a:p>
          <a:endParaRPr lang="en-US"/>
        </a:p>
      </dgm:t>
    </dgm:pt>
    <dgm:pt modelId="{73D438FE-2165-4875-9E8F-5A6B452C094D}" type="pres">
      <dgm:prSet presAssocID="{A0AAD654-D3BE-4513-B8B6-BF09688471C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CE8BDA-E955-4733-BBA1-E8495D447C02}" type="pres">
      <dgm:prSet presAssocID="{A0AAD654-D3BE-4513-B8B6-BF09688471CC}" presName="dummy" presStyleCnt="0"/>
      <dgm:spPr/>
    </dgm:pt>
    <dgm:pt modelId="{069C6C1B-97E9-48F5-860F-E9A43FF1918A}" type="pres">
      <dgm:prSet presAssocID="{B8116215-DCCE-4E9C-8BAD-9AD8CB300988}" presName="sibTrans" presStyleLbl="sibTrans2D1" presStyleIdx="2" presStyleCnt="4"/>
      <dgm:spPr/>
      <dgm:t>
        <a:bodyPr/>
        <a:lstStyle/>
        <a:p>
          <a:endParaRPr lang="en-US"/>
        </a:p>
      </dgm:t>
    </dgm:pt>
    <dgm:pt modelId="{B4D76D48-9F06-45AF-BDE2-5247218EC65A}" type="pres">
      <dgm:prSet presAssocID="{E86431FD-A1EA-40EF-83F2-76FDCF16EDD7}" presName="node" presStyleLbl="node1" presStyleIdx="3" presStyleCnt="4" custScaleX="104033" custScaleY="92697" custRadScaleRad="102265" custRadScaleInc="167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A26775-9C39-45C5-B636-FF448C43EBC9}" type="pres">
      <dgm:prSet presAssocID="{E86431FD-A1EA-40EF-83F2-76FDCF16EDD7}" presName="dummy" presStyleCnt="0"/>
      <dgm:spPr/>
    </dgm:pt>
    <dgm:pt modelId="{ECF76AA2-DAFF-48B7-9B89-D8C437D01510}" type="pres">
      <dgm:prSet presAssocID="{31326922-FC26-4B30-9D0C-9346FF555707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3E97D5E4-5E4E-463B-8637-EA510E5D9F57}" type="presOf" srcId="{A0AAD654-D3BE-4513-B8B6-BF09688471CC}" destId="{73D438FE-2165-4875-9E8F-5A6B452C094D}" srcOrd="0" destOrd="0" presId="urn:microsoft.com/office/officeart/2005/8/layout/radial6"/>
    <dgm:cxn modelId="{C2A1013B-456B-4F98-85EA-A0BEF844066A}" srcId="{F5E3D16C-E2E4-406F-B6A0-E504D6926F4B}" destId="{4B08360B-C9EC-4670-ACA8-9BA6D5746952}" srcOrd="1" destOrd="0" parTransId="{0D2F54B5-1584-4E20-8AE9-7A36B82FBF82}" sibTransId="{2C2FD71A-9A44-40C2-B33F-F787FFD75812}"/>
    <dgm:cxn modelId="{F0144A6B-1267-4B46-9550-45A50F7E7C69}" type="presOf" srcId="{4E6C6679-3CA9-44CC-A781-944FC4948DC1}" destId="{08677BA1-1DDB-4619-B04C-D28FD4431692}" srcOrd="0" destOrd="0" presId="urn:microsoft.com/office/officeart/2005/8/layout/radial6"/>
    <dgm:cxn modelId="{53B12318-3510-49C0-9A0A-BF2C1E429BB5}" type="presOf" srcId="{B8116215-DCCE-4E9C-8BAD-9AD8CB300988}" destId="{069C6C1B-97E9-48F5-860F-E9A43FF1918A}" srcOrd="0" destOrd="0" presId="urn:microsoft.com/office/officeart/2005/8/layout/radial6"/>
    <dgm:cxn modelId="{A650C0BB-F1C3-407B-92C3-316B9CDE511A}" type="presOf" srcId="{31326922-FC26-4B30-9D0C-9346FF555707}" destId="{ECF76AA2-DAFF-48B7-9B89-D8C437D01510}" srcOrd="0" destOrd="0" presId="urn:microsoft.com/office/officeart/2005/8/layout/radial6"/>
    <dgm:cxn modelId="{154AC5BC-9392-46BB-A9D8-CCFCCDC0BD56}" srcId="{F5E3D16C-E2E4-406F-B6A0-E504D6926F4B}" destId="{5054083D-DD80-41B7-BB3D-5BDB483BB21A}" srcOrd="0" destOrd="0" parTransId="{0D3EB550-AA48-420C-8D21-CA86DBEA3B15}" sibTransId="{4E6C6679-3CA9-44CC-A781-944FC4948DC1}"/>
    <dgm:cxn modelId="{A04087F1-3B47-4CA1-AF65-2C5C9D9963B1}" srcId="{F5E3D16C-E2E4-406F-B6A0-E504D6926F4B}" destId="{A0AAD654-D3BE-4513-B8B6-BF09688471CC}" srcOrd="2" destOrd="0" parTransId="{2E3A1D8E-2950-45BD-B0FF-25CE7A128566}" sibTransId="{B8116215-DCCE-4E9C-8BAD-9AD8CB300988}"/>
    <dgm:cxn modelId="{44B7153A-F5E0-415A-BBC1-5B6B497A3692}" srcId="{86D057C6-25E0-43A6-AA94-AE4E4A89485D}" destId="{F5E3D16C-E2E4-406F-B6A0-E504D6926F4B}" srcOrd="0" destOrd="0" parTransId="{1DE77CC8-C4D9-4930-9815-16C6E9A38152}" sibTransId="{8E83DD19-30B1-4D16-A38F-2FEC7C29C1FD}"/>
    <dgm:cxn modelId="{F637183B-43BD-4653-B5A4-1A2D1F4A0EFF}" type="presOf" srcId="{86D057C6-25E0-43A6-AA94-AE4E4A89485D}" destId="{C6AB51D2-8DE8-43BE-A64F-B4B3CD3617E2}" srcOrd="0" destOrd="0" presId="urn:microsoft.com/office/officeart/2005/8/layout/radial6"/>
    <dgm:cxn modelId="{B3427D59-56A2-40C2-A94A-75076DB499E8}" type="presOf" srcId="{2C2FD71A-9A44-40C2-B33F-F787FFD75812}" destId="{EF45C401-F325-4E97-A8A1-AA4264540D11}" srcOrd="0" destOrd="0" presId="urn:microsoft.com/office/officeart/2005/8/layout/radial6"/>
    <dgm:cxn modelId="{67ADD965-4CF6-47B1-A581-4BB6C0481CD1}" srcId="{F5E3D16C-E2E4-406F-B6A0-E504D6926F4B}" destId="{E86431FD-A1EA-40EF-83F2-76FDCF16EDD7}" srcOrd="3" destOrd="0" parTransId="{540838FF-9221-4B12-A593-7189557C0CC0}" sibTransId="{31326922-FC26-4B30-9D0C-9346FF555707}"/>
    <dgm:cxn modelId="{3AF94A93-2DC8-47CC-BED3-8859829864D1}" type="presOf" srcId="{F5E3D16C-E2E4-406F-B6A0-E504D6926F4B}" destId="{01E276AE-5EFE-464B-8392-9A6130B9A0E7}" srcOrd="0" destOrd="0" presId="urn:microsoft.com/office/officeart/2005/8/layout/radial6"/>
    <dgm:cxn modelId="{BD4EE572-4F73-4437-93DE-39CCCD1DD9B1}" type="presOf" srcId="{E86431FD-A1EA-40EF-83F2-76FDCF16EDD7}" destId="{B4D76D48-9F06-45AF-BDE2-5247218EC65A}" srcOrd="0" destOrd="0" presId="urn:microsoft.com/office/officeart/2005/8/layout/radial6"/>
    <dgm:cxn modelId="{B14D55D1-44AC-4C71-8771-BED368ECDCF8}" type="presOf" srcId="{5054083D-DD80-41B7-BB3D-5BDB483BB21A}" destId="{711E339D-DFA9-49F4-9D1B-C5ACDC581D8E}" srcOrd="0" destOrd="0" presId="urn:microsoft.com/office/officeart/2005/8/layout/radial6"/>
    <dgm:cxn modelId="{026D4966-479E-46BD-82B3-74268FEF16E1}" type="presOf" srcId="{4B08360B-C9EC-4670-ACA8-9BA6D5746952}" destId="{7DEBCD79-2D06-45BE-B683-F74E93F98420}" srcOrd="0" destOrd="0" presId="urn:microsoft.com/office/officeart/2005/8/layout/radial6"/>
    <dgm:cxn modelId="{BFDDBEDA-6FE3-48F2-A68D-388A7AC5E14F}" type="presParOf" srcId="{C6AB51D2-8DE8-43BE-A64F-B4B3CD3617E2}" destId="{01E276AE-5EFE-464B-8392-9A6130B9A0E7}" srcOrd="0" destOrd="0" presId="urn:microsoft.com/office/officeart/2005/8/layout/radial6"/>
    <dgm:cxn modelId="{27FF8652-C1DF-480B-AB43-3EC907D318E7}" type="presParOf" srcId="{C6AB51D2-8DE8-43BE-A64F-B4B3CD3617E2}" destId="{711E339D-DFA9-49F4-9D1B-C5ACDC581D8E}" srcOrd="1" destOrd="0" presId="urn:microsoft.com/office/officeart/2005/8/layout/radial6"/>
    <dgm:cxn modelId="{62A8E109-CC0C-4D38-BDDE-FC3114EC43CA}" type="presParOf" srcId="{C6AB51D2-8DE8-43BE-A64F-B4B3CD3617E2}" destId="{77786459-AB73-42F8-87E9-641D8A50C68C}" srcOrd="2" destOrd="0" presId="urn:microsoft.com/office/officeart/2005/8/layout/radial6"/>
    <dgm:cxn modelId="{7A6BD079-A6E0-4C6F-BB93-3533653A60AB}" type="presParOf" srcId="{C6AB51D2-8DE8-43BE-A64F-B4B3CD3617E2}" destId="{08677BA1-1DDB-4619-B04C-D28FD4431692}" srcOrd="3" destOrd="0" presId="urn:microsoft.com/office/officeart/2005/8/layout/radial6"/>
    <dgm:cxn modelId="{1E1AE23B-631D-4712-9BBA-5482B9F4FF5C}" type="presParOf" srcId="{C6AB51D2-8DE8-43BE-A64F-B4B3CD3617E2}" destId="{7DEBCD79-2D06-45BE-B683-F74E93F98420}" srcOrd="4" destOrd="0" presId="urn:microsoft.com/office/officeart/2005/8/layout/radial6"/>
    <dgm:cxn modelId="{48E350F3-EC54-419B-A460-6FD0536D3416}" type="presParOf" srcId="{C6AB51D2-8DE8-43BE-A64F-B4B3CD3617E2}" destId="{7CC01E80-F43B-47F3-9DC9-9E7005382938}" srcOrd="5" destOrd="0" presId="urn:microsoft.com/office/officeart/2005/8/layout/radial6"/>
    <dgm:cxn modelId="{3C6CC574-FC71-4983-847F-A0C3DD3710DA}" type="presParOf" srcId="{C6AB51D2-8DE8-43BE-A64F-B4B3CD3617E2}" destId="{EF45C401-F325-4E97-A8A1-AA4264540D11}" srcOrd="6" destOrd="0" presId="urn:microsoft.com/office/officeart/2005/8/layout/radial6"/>
    <dgm:cxn modelId="{863D7037-D88D-4E34-880D-DD317EA6E125}" type="presParOf" srcId="{C6AB51D2-8DE8-43BE-A64F-B4B3CD3617E2}" destId="{73D438FE-2165-4875-9E8F-5A6B452C094D}" srcOrd="7" destOrd="0" presId="urn:microsoft.com/office/officeart/2005/8/layout/radial6"/>
    <dgm:cxn modelId="{147D681E-158F-41CF-A316-241748F9AD41}" type="presParOf" srcId="{C6AB51D2-8DE8-43BE-A64F-B4B3CD3617E2}" destId="{C7CE8BDA-E955-4733-BBA1-E8495D447C02}" srcOrd="8" destOrd="0" presId="urn:microsoft.com/office/officeart/2005/8/layout/radial6"/>
    <dgm:cxn modelId="{B5BCA19F-CD75-447C-A08A-722720615C2C}" type="presParOf" srcId="{C6AB51D2-8DE8-43BE-A64F-B4B3CD3617E2}" destId="{069C6C1B-97E9-48F5-860F-E9A43FF1918A}" srcOrd="9" destOrd="0" presId="urn:microsoft.com/office/officeart/2005/8/layout/radial6"/>
    <dgm:cxn modelId="{42D0C02E-5625-4E6A-B63C-7F105DEDC506}" type="presParOf" srcId="{C6AB51D2-8DE8-43BE-A64F-B4B3CD3617E2}" destId="{B4D76D48-9F06-45AF-BDE2-5247218EC65A}" srcOrd="10" destOrd="0" presId="urn:microsoft.com/office/officeart/2005/8/layout/radial6"/>
    <dgm:cxn modelId="{AA208E95-42C0-4BE4-AD22-C3D60CE36062}" type="presParOf" srcId="{C6AB51D2-8DE8-43BE-A64F-B4B3CD3617E2}" destId="{01A26775-9C39-45C5-B636-FF448C43EBC9}" srcOrd="11" destOrd="0" presId="urn:microsoft.com/office/officeart/2005/8/layout/radial6"/>
    <dgm:cxn modelId="{D9D9B8CE-F412-44F0-ACE3-ACB2F72FC8F3}" type="presParOf" srcId="{C6AB51D2-8DE8-43BE-A64F-B4B3CD3617E2}" destId="{ECF76AA2-DAFF-48B7-9B89-D8C437D01510}" srcOrd="12" destOrd="0" presId="urn:microsoft.com/office/officeart/2005/8/layout/radial6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D057C6-25E0-43A6-AA94-AE4E4A89485D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E3D16C-E2E4-406F-B6A0-E504D6926F4B}">
      <dgm:prSet phldrT="[Text]" custT="1"/>
      <dgm:spPr/>
      <dgm:t>
        <a:bodyPr/>
        <a:lstStyle/>
        <a:p>
          <a:r>
            <a:rPr lang="en-US" sz="1400" dirty="0">
              <a:latin typeface="Lora" charset="-52"/>
            </a:rPr>
            <a:t>P</a:t>
          </a:r>
          <a:r>
            <a:rPr lang="sr-Latn-RS" sz="1400" dirty="0">
              <a:latin typeface="Lora" charset="-52"/>
            </a:rPr>
            <a:t>rimer časa </a:t>
          </a:r>
          <a:endParaRPr lang="en-US" sz="1400" dirty="0">
            <a:latin typeface="Lora" charset="-52"/>
          </a:endParaRPr>
        </a:p>
      </dgm:t>
    </dgm:pt>
    <dgm:pt modelId="{1DE77CC8-C4D9-4930-9815-16C6E9A38152}" type="parTrans" cxnId="{44B7153A-F5E0-415A-BBC1-5B6B497A3692}">
      <dgm:prSet/>
      <dgm:spPr/>
      <dgm:t>
        <a:bodyPr/>
        <a:lstStyle/>
        <a:p>
          <a:endParaRPr lang="en-US"/>
        </a:p>
      </dgm:t>
    </dgm:pt>
    <dgm:pt modelId="{8E83DD19-30B1-4D16-A38F-2FEC7C29C1FD}" type="sibTrans" cxnId="{44B7153A-F5E0-415A-BBC1-5B6B497A3692}">
      <dgm:prSet/>
      <dgm:spPr/>
      <dgm:t>
        <a:bodyPr/>
        <a:lstStyle/>
        <a:p>
          <a:endParaRPr lang="en-US"/>
        </a:p>
      </dgm:t>
    </dgm:pt>
    <dgm:pt modelId="{5054083D-DD80-41B7-BB3D-5BDB483BB21A}">
      <dgm:prSet phldrT="[Text]" custT="1"/>
      <dgm:spPr/>
      <dgm:t>
        <a:bodyPr/>
        <a:lstStyle/>
        <a:p>
          <a:r>
            <a:rPr lang="sr-Latn-RS" sz="1200" dirty="0">
              <a:latin typeface="Lora" charset="-52"/>
            </a:rPr>
            <a:t>Koje </a:t>
          </a:r>
          <a:r>
            <a:rPr lang="sr-Latn-RS" sz="1200" dirty="0" smtClean="0">
              <a:latin typeface="Lora" charset="-52"/>
            </a:rPr>
            <a:t>aktivnosti?</a:t>
          </a:r>
          <a:endParaRPr lang="en-US" sz="1200" dirty="0">
            <a:latin typeface="Lora" charset="-52"/>
          </a:endParaRPr>
        </a:p>
      </dgm:t>
    </dgm:pt>
    <dgm:pt modelId="{0D3EB550-AA48-420C-8D21-CA86DBEA3B15}" type="parTrans" cxnId="{154AC5BC-9392-46BB-A9D8-CCFCCDC0BD56}">
      <dgm:prSet/>
      <dgm:spPr/>
      <dgm:t>
        <a:bodyPr/>
        <a:lstStyle/>
        <a:p>
          <a:endParaRPr lang="en-US"/>
        </a:p>
      </dgm:t>
    </dgm:pt>
    <dgm:pt modelId="{4E6C6679-3CA9-44CC-A781-944FC4948DC1}" type="sibTrans" cxnId="{154AC5BC-9392-46BB-A9D8-CCFCCDC0BD56}">
      <dgm:prSet/>
      <dgm:spPr/>
      <dgm:t>
        <a:bodyPr/>
        <a:lstStyle/>
        <a:p>
          <a:endParaRPr lang="en-US"/>
        </a:p>
      </dgm:t>
    </dgm:pt>
    <dgm:pt modelId="{4B08360B-C9EC-4670-ACA8-9BA6D5746952}">
      <dgm:prSet phldrT="[Text]" custT="1"/>
      <dgm:spPr/>
      <dgm:t>
        <a:bodyPr/>
        <a:lstStyle/>
        <a:p>
          <a:r>
            <a:rPr lang="sr-Latn-RS" sz="1800" b="1" dirty="0" smtClean="0">
              <a:latin typeface="Lora" charset="-52"/>
            </a:rPr>
            <a:t>Izbor filma?</a:t>
          </a:r>
          <a:endParaRPr lang="en-US" sz="1800" b="1" dirty="0">
            <a:latin typeface="Lora" charset="-52"/>
          </a:endParaRPr>
        </a:p>
      </dgm:t>
    </dgm:pt>
    <dgm:pt modelId="{0D2F54B5-1584-4E20-8AE9-7A36B82FBF82}" type="parTrans" cxnId="{C2A1013B-456B-4F98-85EA-A0BEF844066A}">
      <dgm:prSet/>
      <dgm:spPr/>
      <dgm:t>
        <a:bodyPr/>
        <a:lstStyle/>
        <a:p>
          <a:endParaRPr lang="en-US"/>
        </a:p>
      </dgm:t>
    </dgm:pt>
    <dgm:pt modelId="{2C2FD71A-9A44-40C2-B33F-F787FFD75812}" type="sibTrans" cxnId="{C2A1013B-456B-4F98-85EA-A0BEF844066A}">
      <dgm:prSet/>
      <dgm:spPr/>
      <dgm:t>
        <a:bodyPr/>
        <a:lstStyle/>
        <a:p>
          <a:endParaRPr lang="en-US"/>
        </a:p>
      </dgm:t>
    </dgm:pt>
    <dgm:pt modelId="{A0AAD654-D3BE-4513-B8B6-BF09688471CC}">
      <dgm:prSet phldrT="[Text]"/>
      <dgm:spPr/>
      <dgm:t>
        <a:bodyPr/>
        <a:lstStyle/>
        <a:p>
          <a:endParaRPr lang="en-US" dirty="0"/>
        </a:p>
      </dgm:t>
    </dgm:pt>
    <dgm:pt modelId="{2E3A1D8E-2950-45BD-B0FF-25CE7A128566}" type="parTrans" cxnId="{A04087F1-3B47-4CA1-AF65-2C5C9D9963B1}">
      <dgm:prSet/>
      <dgm:spPr/>
      <dgm:t>
        <a:bodyPr/>
        <a:lstStyle/>
        <a:p>
          <a:endParaRPr lang="en-US"/>
        </a:p>
      </dgm:t>
    </dgm:pt>
    <dgm:pt modelId="{B8116215-DCCE-4E9C-8BAD-9AD8CB300988}" type="sibTrans" cxnId="{A04087F1-3B47-4CA1-AF65-2C5C9D9963B1}">
      <dgm:prSet/>
      <dgm:spPr/>
      <dgm:t>
        <a:bodyPr/>
        <a:lstStyle/>
        <a:p>
          <a:endParaRPr lang="en-US"/>
        </a:p>
      </dgm:t>
    </dgm:pt>
    <dgm:pt modelId="{E86431FD-A1EA-40EF-83F2-76FDCF16EDD7}">
      <dgm:prSet phldrT="[Text]" custT="1"/>
      <dgm:spPr/>
      <dgm:t>
        <a:bodyPr/>
        <a:lstStyle/>
        <a:p>
          <a:endParaRPr lang="en-US" sz="1400" dirty="0"/>
        </a:p>
      </dgm:t>
    </dgm:pt>
    <dgm:pt modelId="{540838FF-9221-4B12-A593-7189557C0CC0}" type="parTrans" cxnId="{67ADD965-4CF6-47B1-A581-4BB6C0481CD1}">
      <dgm:prSet/>
      <dgm:spPr/>
      <dgm:t>
        <a:bodyPr/>
        <a:lstStyle/>
        <a:p>
          <a:endParaRPr lang="en-US"/>
        </a:p>
      </dgm:t>
    </dgm:pt>
    <dgm:pt modelId="{31326922-FC26-4B30-9D0C-9346FF555707}" type="sibTrans" cxnId="{67ADD965-4CF6-47B1-A581-4BB6C0481CD1}">
      <dgm:prSet/>
      <dgm:spPr/>
      <dgm:t>
        <a:bodyPr/>
        <a:lstStyle/>
        <a:p>
          <a:endParaRPr lang="en-US"/>
        </a:p>
      </dgm:t>
    </dgm:pt>
    <dgm:pt modelId="{C6AB51D2-8DE8-43BE-A64F-B4B3CD3617E2}" type="pres">
      <dgm:prSet presAssocID="{86D057C6-25E0-43A6-AA94-AE4E4A89485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E276AE-5EFE-464B-8392-9A6130B9A0E7}" type="pres">
      <dgm:prSet presAssocID="{F5E3D16C-E2E4-406F-B6A0-E504D6926F4B}" presName="centerShape" presStyleLbl="node0" presStyleIdx="0" presStyleCnt="1"/>
      <dgm:spPr/>
      <dgm:t>
        <a:bodyPr/>
        <a:lstStyle/>
        <a:p>
          <a:endParaRPr lang="en-US"/>
        </a:p>
      </dgm:t>
    </dgm:pt>
    <dgm:pt modelId="{711E339D-DFA9-49F4-9D1B-C5ACDC581D8E}" type="pres">
      <dgm:prSet presAssocID="{5054083D-DD80-41B7-BB3D-5BDB483BB21A}" presName="node" presStyleLbl="node1" presStyleIdx="0" presStyleCnt="4" custScaleX="1587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786459-AB73-42F8-87E9-641D8A50C68C}" type="pres">
      <dgm:prSet presAssocID="{5054083D-DD80-41B7-BB3D-5BDB483BB21A}" presName="dummy" presStyleCnt="0"/>
      <dgm:spPr/>
    </dgm:pt>
    <dgm:pt modelId="{08677BA1-1DDB-4619-B04C-D28FD4431692}" type="pres">
      <dgm:prSet presAssocID="{4E6C6679-3CA9-44CC-A781-944FC4948DC1}" presName="sibTrans" presStyleLbl="sibTrans2D1" presStyleIdx="0" presStyleCnt="4"/>
      <dgm:spPr/>
      <dgm:t>
        <a:bodyPr/>
        <a:lstStyle/>
        <a:p>
          <a:endParaRPr lang="en-US"/>
        </a:p>
      </dgm:t>
    </dgm:pt>
    <dgm:pt modelId="{7DEBCD79-2D06-45BE-B683-F74E93F98420}" type="pres">
      <dgm:prSet presAssocID="{4B08360B-C9EC-4670-ACA8-9BA6D5746952}" presName="node" presStyleLbl="node1" presStyleIdx="1" presStyleCnt="4" custScaleX="198621" custScaleY="1724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C01E80-F43B-47F3-9DC9-9E7005382938}" type="pres">
      <dgm:prSet presAssocID="{4B08360B-C9EC-4670-ACA8-9BA6D5746952}" presName="dummy" presStyleCnt="0"/>
      <dgm:spPr/>
    </dgm:pt>
    <dgm:pt modelId="{EF45C401-F325-4E97-A8A1-AA4264540D11}" type="pres">
      <dgm:prSet presAssocID="{2C2FD71A-9A44-40C2-B33F-F787FFD75812}" presName="sibTrans" presStyleLbl="sibTrans2D1" presStyleIdx="1" presStyleCnt="4"/>
      <dgm:spPr/>
      <dgm:t>
        <a:bodyPr/>
        <a:lstStyle/>
        <a:p>
          <a:endParaRPr lang="en-US"/>
        </a:p>
      </dgm:t>
    </dgm:pt>
    <dgm:pt modelId="{73D438FE-2165-4875-9E8F-5A6B452C094D}" type="pres">
      <dgm:prSet presAssocID="{A0AAD654-D3BE-4513-B8B6-BF09688471C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CE8BDA-E955-4733-BBA1-E8495D447C02}" type="pres">
      <dgm:prSet presAssocID="{A0AAD654-D3BE-4513-B8B6-BF09688471CC}" presName="dummy" presStyleCnt="0"/>
      <dgm:spPr/>
    </dgm:pt>
    <dgm:pt modelId="{069C6C1B-97E9-48F5-860F-E9A43FF1918A}" type="pres">
      <dgm:prSet presAssocID="{B8116215-DCCE-4E9C-8BAD-9AD8CB300988}" presName="sibTrans" presStyleLbl="sibTrans2D1" presStyleIdx="2" presStyleCnt="4"/>
      <dgm:spPr/>
      <dgm:t>
        <a:bodyPr/>
        <a:lstStyle/>
        <a:p>
          <a:endParaRPr lang="en-US"/>
        </a:p>
      </dgm:t>
    </dgm:pt>
    <dgm:pt modelId="{B4D76D48-9F06-45AF-BDE2-5247218EC65A}" type="pres">
      <dgm:prSet presAssocID="{E86431FD-A1EA-40EF-83F2-76FDCF16EDD7}" presName="node" presStyleLbl="node1" presStyleIdx="3" presStyleCnt="4" custScaleX="117354" custScaleY="1263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A26775-9C39-45C5-B636-FF448C43EBC9}" type="pres">
      <dgm:prSet presAssocID="{E86431FD-A1EA-40EF-83F2-76FDCF16EDD7}" presName="dummy" presStyleCnt="0"/>
      <dgm:spPr/>
    </dgm:pt>
    <dgm:pt modelId="{ECF76AA2-DAFF-48B7-9B89-D8C437D01510}" type="pres">
      <dgm:prSet presAssocID="{31326922-FC26-4B30-9D0C-9346FF555707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C2A1013B-456B-4F98-85EA-A0BEF844066A}" srcId="{F5E3D16C-E2E4-406F-B6A0-E504D6926F4B}" destId="{4B08360B-C9EC-4670-ACA8-9BA6D5746952}" srcOrd="1" destOrd="0" parTransId="{0D2F54B5-1584-4E20-8AE9-7A36B82FBF82}" sibTransId="{2C2FD71A-9A44-40C2-B33F-F787FFD75812}"/>
    <dgm:cxn modelId="{4C89830D-96DA-43F8-A13B-5516397DABF3}" type="presOf" srcId="{5054083D-DD80-41B7-BB3D-5BDB483BB21A}" destId="{711E339D-DFA9-49F4-9D1B-C5ACDC581D8E}" srcOrd="0" destOrd="0" presId="urn:microsoft.com/office/officeart/2005/8/layout/radial6"/>
    <dgm:cxn modelId="{C68E7B17-6D53-41E1-89E6-CEC41CCE8D0F}" type="presOf" srcId="{86D057C6-25E0-43A6-AA94-AE4E4A89485D}" destId="{C6AB51D2-8DE8-43BE-A64F-B4B3CD3617E2}" srcOrd="0" destOrd="0" presId="urn:microsoft.com/office/officeart/2005/8/layout/radial6"/>
    <dgm:cxn modelId="{EA30762D-AAAD-4768-8BB0-EDFD10F80A96}" type="presOf" srcId="{4E6C6679-3CA9-44CC-A781-944FC4948DC1}" destId="{08677BA1-1DDB-4619-B04C-D28FD4431692}" srcOrd="0" destOrd="0" presId="urn:microsoft.com/office/officeart/2005/8/layout/radial6"/>
    <dgm:cxn modelId="{154AC5BC-9392-46BB-A9D8-CCFCCDC0BD56}" srcId="{F5E3D16C-E2E4-406F-B6A0-E504D6926F4B}" destId="{5054083D-DD80-41B7-BB3D-5BDB483BB21A}" srcOrd="0" destOrd="0" parTransId="{0D3EB550-AA48-420C-8D21-CA86DBEA3B15}" sibTransId="{4E6C6679-3CA9-44CC-A781-944FC4948DC1}"/>
    <dgm:cxn modelId="{A04087F1-3B47-4CA1-AF65-2C5C9D9963B1}" srcId="{F5E3D16C-E2E4-406F-B6A0-E504D6926F4B}" destId="{A0AAD654-D3BE-4513-B8B6-BF09688471CC}" srcOrd="2" destOrd="0" parTransId="{2E3A1D8E-2950-45BD-B0FF-25CE7A128566}" sibTransId="{B8116215-DCCE-4E9C-8BAD-9AD8CB300988}"/>
    <dgm:cxn modelId="{44B7153A-F5E0-415A-BBC1-5B6B497A3692}" srcId="{86D057C6-25E0-43A6-AA94-AE4E4A89485D}" destId="{F5E3D16C-E2E4-406F-B6A0-E504D6926F4B}" srcOrd="0" destOrd="0" parTransId="{1DE77CC8-C4D9-4930-9815-16C6E9A38152}" sibTransId="{8E83DD19-30B1-4D16-A38F-2FEC7C29C1FD}"/>
    <dgm:cxn modelId="{7D179416-097E-41D6-8675-1BEAC56FEDA3}" type="presOf" srcId="{B8116215-DCCE-4E9C-8BAD-9AD8CB300988}" destId="{069C6C1B-97E9-48F5-860F-E9A43FF1918A}" srcOrd="0" destOrd="0" presId="urn:microsoft.com/office/officeart/2005/8/layout/radial6"/>
    <dgm:cxn modelId="{67ADD965-4CF6-47B1-A581-4BB6C0481CD1}" srcId="{F5E3D16C-E2E4-406F-B6A0-E504D6926F4B}" destId="{E86431FD-A1EA-40EF-83F2-76FDCF16EDD7}" srcOrd="3" destOrd="0" parTransId="{540838FF-9221-4B12-A593-7189557C0CC0}" sibTransId="{31326922-FC26-4B30-9D0C-9346FF555707}"/>
    <dgm:cxn modelId="{87AAD58B-8277-4CD3-BD4D-6CF2E107128F}" type="presOf" srcId="{E86431FD-A1EA-40EF-83F2-76FDCF16EDD7}" destId="{B4D76D48-9F06-45AF-BDE2-5247218EC65A}" srcOrd="0" destOrd="0" presId="urn:microsoft.com/office/officeart/2005/8/layout/radial6"/>
    <dgm:cxn modelId="{C3DC0D22-3927-400C-9914-4618B66CBFD5}" type="presOf" srcId="{31326922-FC26-4B30-9D0C-9346FF555707}" destId="{ECF76AA2-DAFF-48B7-9B89-D8C437D01510}" srcOrd="0" destOrd="0" presId="urn:microsoft.com/office/officeart/2005/8/layout/radial6"/>
    <dgm:cxn modelId="{A0DC5C0C-55F1-46F3-B188-766776841EE2}" type="presOf" srcId="{2C2FD71A-9A44-40C2-B33F-F787FFD75812}" destId="{EF45C401-F325-4E97-A8A1-AA4264540D11}" srcOrd="0" destOrd="0" presId="urn:microsoft.com/office/officeart/2005/8/layout/radial6"/>
    <dgm:cxn modelId="{FA7CA2B2-3714-4452-B8C8-910F9808FEB1}" type="presOf" srcId="{F5E3D16C-E2E4-406F-B6A0-E504D6926F4B}" destId="{01E276AE-5EFE-464B-8392-9A6130B9A0E7}" srcOrd="0" destOrd="0" presId="urn:microsoft.com/office/officeart/2005/8/layout/radial6"/>
    <dgm:cxn modelId="{156B02FF-D21B-4B14-B748-EF522F6C93EB}" type="presOf" srcId="{4B08360B-C9EC-4670-ACA8-9BA6D5746952}" destId="{7DEBCD79-2D06-45BE-B683-F74E93F98420}" srcOrd="0" destOrd="0" presId="urn:microsoft.com/office/officeart/2005/8/layout/radial6"/>
    <dgm:cxn modelId="{59C3A86D-A973-4ACE-B2C5-D21C0B863B44}" type="presOf" srcId="{A0AAD654-D3BE-4513-B8B6-BF09688471CC}" destId="{73D438FE-2165-4875-9E8F-5A6B452C094D}" srcOrd="0" destOrd="0" presId="urn:microsoft.com/office/officeart/2005/8/layout/radial6"/>
    <dgm:cxn modelId="{61EA9BAE-6C9D-4819-B683-9D87F41274D0}" type="presParOf" srcId="{C6AB51D2-8DE8-43BE-A64F-B4B3CD3617E2}" destId="{01E276AE-5EFE-464B-8392-9A6130B9A0E7}" srcOrd="0" destOrd="0" presId="urn:microsoft.com/office/officeart/2005/8/layout/radial6"/>
    <dgm:cxn modelId="{3ABFE468-5B72-4289-81BD-26980EFB7225}" type="presParOf" srcId="{C6AB51D2-8DE8-43BE-A64F-B4B3CD3617E2}" destId="{711E339D-DFA9-49F4-9D1B-C5ACDC581D8E}" srcOrd="1" destOrd="0" presId="urn:microsoft.com/office/officeart/2005/8/layout/radial6"/>
    <dgm:cxn modelId="{55C1F82D-A024-4574-BE36-160720D929E8}" type="presParOf" srcId="{C6AB51D2-8DE8-43BE-A64F-B4B3CD3617E2}" destId="{77786459-AB73-42F8-87E9-641D8A50C68C}" srcOrd="2" destOrd="0" presId="urn:microsoft.com/office/officeart/2005/8/layout/radial6"/>
    <dgm:cxn modelId="{FE83782E-3F57-461E-A860-D3204F1A7C47}" type="presParOf" srcId="{C6AB51D2-8DE8-43BE-A64F-B4B3CD3617E2}" destId="{08677BA1-1DDB-4619-B04C-D28FD4431692}" srcOrd="3" destOrd="0" presId="urn:microsoft.com/office/officeart/2005/8/layout/radial6"/>
    <dgm:cxn modelId="{0087116F-1468-4E5A-A28A-2255DD32C9D6}" type="presParOf" srcId="{C6AB51D2-8DE8-43BE-A64F-B4B3CD3617E2}" destId="{7DEBCD79-2D06-45BE-B683-F74E93F98420}" srcOrd="4" destOrd="0" presId="urn:microsoft.com/office/officeart/2005/8/layout/radial6"/>
    <dgm:cxn modelId="{CDFA49D2-C3DF-4394-8689-D85839716816}" type="presParOf" srcId="{C6AB51D2-8DE8-43BE-A64F-B4B3CD3617E2}" destId="{7CC01E80-F43B-47F3-9DC9-9E7005382938}" srcOrd="5" destOrd="0" presId="urn:microsoft.com/office/officeart/2005/8/layout/radial6"/>
    <dgm:cxn modelId="{F261A8B5-2F78-4922-B38D-4C698CE2CD07}" type="presParOf" srcId="{C6AB51D2-8DE8-43BE-A64F-B4B3CD3617E2}" destId="{EF45C401-F325-4E97-A8A1-AA4264540D11}" srcOrd="6" destOrd="0" presId="urn:microsoft.com/office/officeart/2005/8/layout/radial6"/>
    <dgm:cxn modelId="{B2E87E2C-6197-4B37-84CA-F6B9A1A002E7}" type="presParOf" srcId="{C6AB51D2-8DE8-43BE-A64F-B4B3CD3617E2}" destId="{73D438FE-2165-4875-9E8F-5A6B452C094D}" srcOrd="7" destOrd="0" presId="urn:microsoft.com/office/officeart/2005/8/layout/radial6"/>
    <dgm:cxn modelId="{88FE3281-9B2F-4466-8BF0-E6BAB0DECD05}" type="presParOf" srcId="{C6AB51D2-8DE8-43BE-A64F-B4B3CD3617E2}" destId="{C7CE8BDA-E955-4733-BBA1-E8495D447C02}" srcOrd="8" destOrd="0" presId="urn:microsoft.com/office/officeart/2005/8/layout/radial6"/>
    <dgm:cxn modelId="{1EEDE054-1040-433A-BF62-27AAA6524AE7}" type="presParOf" srcId="{C6AB51D2-8DE8-43BE-A64F-B4B3CD3617E2}" destId="{069C6C1B-97E9-48F5-860F-E9A43FF1918A}" srcOrd="9" destOrd="0" presId="urn:microsoft.com/office/officeart/2005/8/layout/radial6"/>
    <dgm:cxn modelId="{C4046EE4-ADB2-46F8-8206-F51EC1F62BB7}" type="presParOf" srcId="{C6AB51D2-8DE8-43BE-A64F-B4B3CD3617E2}" destId="{B4D76D48-9F06-45AF-BDE2-5247218EC65A}" srcOrd="10" destOrd="0" presId="urn:microsoft.com/office/officeart/2005/8/layout/radial6"/>
    <dgm:cxn modelId="{5A3C5273-A04E-4BDF-AF71-FE7903C7B00C}" type="presParOf" srcId="{C6AB51D2-8DE8-43BE-A64F-B4B3CD3617E2}" destId="{01A26775-9C39-45C5-B636-FF448C43EBC9}" srcOrd="11" destOrd="0" presId="urn:microsoft.com/office/officeart/2005/8/layout/radial6"/>
    <dgm:cxn modelId="{FB6FC501-BD76-4ADA-81C5-2F4D132BE3EC}" type="presParOf" srcId="{C6AB51D2-8DE8-43BE-A64F-B4B3CD3617E2}" destId="{ECF76AA2-DAFF-48B7-9B89-D8C437D01510}" srcOrd="12" destOrd="0" presId="urn:microsoft.com/office/officeart/2005/8/layout/radial6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D057C6-25E0-43A6-AA94-AE4E4A89485D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E3D16C-E2E4-406F-B6A0-E504D6926F4B}">
      <dgm:prSet phldrT="[Text]" custT="1"/>
      <dgm:spPr/>
      <dgm:t>
        <a:bodyPr/>
        <a:lstStyle/>
        <a:p>
          <a:r>
            <a:rPr lang="en-US" sz="1800" dirty="0">
              <a:latin typeface="Lora" charset="-52"/>
            </a:rPr>
            <a:t>P</a:t>
          </a:r>
          <a:r>
            <a:rPr lang="sr-Latn-RS" sz="1800" dirty="0">
              <a:latin typeface="Lora" charset="-52"/>
            </a:rPr>
            <a:t>rimer časa </a:t>
          </a:r>
          <a:endParaRPr lang="en-US" sz="1800" dirty="0">
            <a:latin typeface="Lora" charset="-52"/>
          </a:endParaRPr>
        </a:p>
      </dgm:t>
    </dgm:pt>
    <dgm:pt modelId="{1DE77CC8-C4D9-4930-9815-16C6E9A38152}" type="parTrans" cxnId="{44B7153A-F5E0-415A-BBC1-5B6B497A3692}">
      <dgm:prSet/>
      <dgm:spPr/>
      <dgm:t>
        <a:bodyPr/>
        <a:lstStyle/>
        <a:p>
          <a:endParaRPr lang="en-US"/>
        </a:p>
      </dgm:t>
    </dgm:pt>
    <dgm:pt modelId="{8E83DD19-30B1-4D16-A38F-2FEC7C29C1FD}" type="sibTrans" cxnId="{44B7153A-F5E0-415A-BBC1-5B6B497A3692}">
      <dgm:prSet/>
      <dgm:spPr/>
      <dgm:t>
        <a:bodyPr/>
        <a:lstStyle/>
        <a:p>
          <a:endParaRPr lang="en-US"/>
        </a:p>
      </dgm:t>
    </dgm:pt>
    <dgm:pt modelId="{5054083D-DD80-41B7-BB3D-5BDB483BB21A}">
      <dgm:prSet phldrT="[Text]" custT="1"/>
      <dgm:spPr/>
      <dgm:t>
        <a:bodyPr/>
        <a:lstStyle/>
        <a:p>
          <a:r>
            <a:rPr lang="sr-Latn-RS" sz="1400" dirty="0">
              <a:latin typeface="Lora" charset="-52"/>
            </a:rPr>
            <a:t>Koje aktivnosti su se desile?</a:t>
          </a:r>
          <a:endParaRPr lang="en-US" sz="1400" dirty="0">
            <a:latin typeface="Lora" charset="-52"/>
          </a:endParaRPr>
        </a:p>
      </dgm:t>
    </dgm:pt>
    <dgm:pt modelId="{0D3EB550-AA48-420C-8D21-CA86DBEA3B15}" type="parTrans" cxnId="{154AC5BC-9392-46BB-A9D8-CCFCCDC0BD56}">
      <dgm:prSet/>
      <dgm:spPr/>
      <dgm:t>
        <a:bodyPr/>
        <a:lstStyle/>
        <a:p>
          <a:endParaRPr lang="en-US"/>
        </a:p>
      </dgm:t>
    </dgm:pt>
    <dgm:pt modelId="{4E6C6679-3CA9-44CC-A781-944FC4948DC1}" type="sibTrans" cxnId="{154AC5BC-9392-46BB-A9D8-CCFCCDC0BD56}">
      <dgm:prSet/>
      <dgm:spPr/>
      <dgm:t>
        <a:bodyPr/>
        <a:lstStyle/>
        <a:p>
          <a:endParaRPr lang="en-US"/>
        </a:p>
      </dgm:t>
    </dgm:pt>
    <dgm:pt modelId="{4B08360B-C9EC-4670-ACA8-9BA6D5746952}">
      <dgm:prSet phldrT="[Text]" custT="1"/>
      <dgm:spPr/>
      <dgm:t>
        <a:bodyPr/>
        <a:lstStyle/>
        <a:p>
          <a:r>
            <a:rPr lang="sr-Latn-RS" sz="1400" dirty="0" smtClean="0">
              <a:latin typeface="Lora" charset="-52"/>
            </a:rPr>
            <a:t>Izbor filma</a:t>
          </a:r>
          <a:endParaRPr lang="en-US" sz="1400" dirty="0">
            <a:latin typeface="Lora" charset="-52"/>
          </a:endParaRPr>
        </a:p>
      </dgm:t>
    </dgm:pt>
    <dgm:pt modelId="{0D2F54B5-1584-4E20-8AE9-7A36B82FBF82}" type="parTrans" cxnId="{C2A1013B-456B-4F98-85EA-A0BEF844066A}">
      <dgm:prSet/>
      <dgm:spPr/>
      <dgm:t>
        <a:bodyPr/>
        <a:lstStyle/>
        <a:p>
          <a:endParaRPr lang="en-US"/>
        </a:p>
      </dgm:t>
    </dgm:pt>
    <dgm:pt modelId="{2C2FD71A-9A44-40C2-B33F-F787FFD75812}" type="sibTrans" cxnId="{C2A1013B-456B-4F98-85EA-A0BEF844066A}">
      <dgm:prSet/>
      <dgm:spPr/>
      <dgm:t>
        <a:bodyPr/>
        <a:lstStyle/>
        <a:p>
          <a:endParaRPr lang="en-US"/>
        </a:p>
      </dgm:t>
    </dgm:pt>
    <dgm:pt modelId="{E86431FD-A1EA-40EF-83F2-76FDCF16EDD7}">
      <dgm:prSet phldrT="[Text]" custT="1"/>
      <dgm:spPr/>
      <dgm:t>
        <a:bodyPr/>
        <a:lstStyle/>
        <a:p>
          <a:r>
            <a:rPr lang="sr-Latn-RS" sz="1400" dirty="0">
              <a:latin typeface="Lora" charset="-52"/>
            </a:rPr>
            <a:t>Priprema nastavnika</a:t>
          </a:r>
          <a:endParaRPr lang="en-US" sz="1400" dirty="0">
            <a:latin typeface="Lora" charset="-52"/>
          </a:endParaRPr>
        </a:p>
      </dgm:t>
    </dgm:pt>
    <dgm:pt modelId="{540838FF-9221-4B12-A593-7189557C0CC0}" type="parTrans" cxnId="{67ADD965-4CF6-47B1-A581-4BB6C0481CD1}">
      <dgm:prSet/>
      <dgm:spPr/>
      <dgm:t>
        <a:bodyPr/>
        <a:lstStyle/>
        <a:p>
          <a:endParaRPr lang="en-US"/>
        </a:p>
      </dgm:t>
    </dgm:pt>
    <dgm:pt modelId="{31326922-FC26-4B30-9D0C-9346FF555707}" type="sibTrans" cxnId="{67ADD965-4CF6-47B1-A581-4BB6C0481CD1}">
      <dgm:prSet/>
      <dgm:spPr/>
      <dgm:t>
        <a:bodyPr/>
        <a:lstStyle/>
        <a:p>
          <a:endParaRPr lang="en-US"/>
        </a:p>
      </dgm:t>
    </dgm:pt>
    <dgm:pt modelId="{A0AAD654-D3BE-4513-B8B6-BF09688471CC}">
      <dgm:prSet phldrT="[Text]" custT="1"/>
      <dgm:spPr/>
      <dgm:t>
        <a:bodyPr/>
        <a:lstStyle/>
        <a:p>
          <a:r>
            <a:rPr lang="sr-Latn-RS" sz="2000" b="1" dirty="0" smtClean="0">
              <a:latin typeface="Lora" charset="-52"/>
            </a:rPr>
            <a:t>Mogućnosti </a:t>
          </a:r>
          <a:r>
            <a:rPr lang="sr-Latn-RS" sz="2000" b="1" dirty="0">
              <a:latin typeface="Lora" charset="-52"/>
            </a:rPr>
            <a:t>primene</a:t>
          </a:r>
          <a:endParaRPr lang="en-US" sz="2000" b="1" dirty="0">
            <a:latin typeface="Lora" charset="-52"/>
          </a:endParaRPr>
        </a:p>
      </dgm:t>
    </dgm:pt>
    <dgm:pt modelId="{B8116215-DCCE-4E9C-8BAD-9AD8CB300988}" type="sibTrans" cxnId="{A04087F1-3B47-4CA1-AF65-2C5C9D9963B1}">
      <dgm:prSet/>
      <dgm:spPr/>
      <dgm:t>
        <a:bodyPr/>
        <a:lstStyle/>
        <a:p>
          <a:endParaRPr lang="en-US"/>
        </a:p>
      </dgm:t>
    </dgm:pt>
    <dgm:pt modelId="{2E3A1D8E-2950-45BD-B0FF-25CE7A128566}" type="parTrans" cxnId="{A04087F1-3B47-4CA1-AF65-2C5C9D9963B1}">
      <dgm:prSet/>
      <dgm:spPr/>
      <dgm:t>
        <a:bodyPr/>
        <a:lstStyle/>
        <a:p>
          <a:endParaRPr lang="en-US"/>
        </a:p>
      </dgm:t>
    </dgm:pt>
    <dgm:pt modelId="{C6AB51D2-8DE8-43BE-A64F-B4B3CD3617E2}" type="pres">
      <dgm:prSet presAssocID="{86D057C6-25E0-43A6-AA94-AE4E4A89485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E276AE-5EFE-464B-8392-9A6130B9A0E7}" type="pres">
      <dgm:prSet presAssocID="{F5E3D16C-E2E4-406F-B6A0-E504D6926F4B}" presName="centerShape" presStyleLbl="node0" presStyleIdx="0" presStyleCnt="1" custScaleX="76042" custScaleY="76276"/>
      <dgm:spPr/>
      <dgm:t>
        <a:bodyPr/>
        <a:lstStyle/>
        <a:p>
          <a:endParaRPr lang="en-US"/>
        </a:p>
      </dgm:t>
    </dgm:pt>
    <dgm:pt modelId="{711E339D-DFA9-49F4-9D1B-C5ACDC581D8E}" type="pres">
      <dgm:prSet presAssocID="{5054083D-DD80-41B7-BB3D-5BDB483BB21A}" presName="node" presStyleLbl="node1" presStyleIdx="0" presStyleCnt="4" custScaleX="141571" custScaleY="113771" custRadScaleRad="97355" custRadScaleInc="-89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786459-AB73-42F8-87E9-641D8A50C68C}" type="pres">
      <dgm:prSet presAssocID="{5054083D-DD80-41B7-BB3D-5BDB483BB21A}" presName="dummy" presStyleCnt="0"/>
      <dgm:spPr/>
    </dgm:pt>
    <dgm:pt modelId="{08677BA1-1DDB-4619-B04C-D28FD4431692}" type="pres">
      <dgm:prSet presAssocID="{4E6C6679-3CA9-44CC-A781-944FC4948DC1}" presName="sibTrans" presStyleLbl="sibTrans2D1" presStyleIdx="0" presStyleCnt="4"/>
      <dgm:spPr/>
      <dgm:t>
        <a:bodyPr/>
        <a:lstStyle/>
        <a:p>
          <a:endParaRPr lang="en-US"/>
        </a:p>
      </dgm:t>
    </dgm:pt>
    <dgm:pt modelId="{7DEBCD79-2D06-45BE-B683-F74E93F98420}" type="pres">
      <dgm:prSet presAssocID="{4B08360B-C9EC-4670-ACA8-9BA6D5746952}" presName="node" presStyleLbl="node1" presStyleIdx="1" presStyleCnt="4" custScaleX="126852" custScaleY="1058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C01E80-F43B-47F3-9DC9-9E7005382938}" type="pres">
      <dgm:prSet presAssocID="{4B08360B-C9EC-4670-ACA8-9BA6D5746952}" presName="dummy" presStyleCnt="0"/>
      <dgm:spPr/>
    </dgm:pt>
    <dgm:pt modelId="{EF45C401-F325-4E97-A8A1-AA4264540D11}" type="pres">
      <dgm:prSet presAssocID="{2C2FD71A-9A44-40C2-B33F-F787FFD75812}" presName="sibTrans" presStyleLbl="sibTrans2D1" presStyleIdx="1" presStyleCnt="4"/>
      <dgm:spPr/>
      <dgm:t>
        <a:bodyPr/>
        <a:lstStyle/>
        <a:p>
          <a:endParaRPr lang="en-US"/>
        </a:p>
      </dgm:t>
    </dgm:pt>
    <dgm:pt modelId="{73D438FE-2165-4875-9E8F-5A6B452C094D}" type="pres">
      <dgm:prSet presAssocID="{A0AAD654-D3BE-4513-B8B6-BF09688471CC}" presName="node" presStyleLbl="node1" presStyleIdx="2" presStyleCnt="4" custScaleX="195061" custScaleY="1880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CE8BDA-E955-4733-BBA1-E8495D447C02}" type="pres">
      <dgm:prSet presAssocID="{A0AAD654-D3BE-4513-B8B6-BF09688471CC}" presName="dummy" presStyleCnt="0"/>
      <dgm:spPr/>
    </dgm:pt>
    <dgm:pt modelId="{069C6C1B-97E9-48F5-860F-E9A43FF1918A}" type="pres">
      <dgm:prSet presAssocID="{B8116215-DCCE-4E9C-8BAD-9AD8CB300988}" presName="sibTrans" presStyleLbl="sibTrans2D1" presStyleIdx="2" presStyleCnt="4"/>
      <dgm:spPr/>
      <dgm:t>
        <a:bodyPr/>
        <a:lstStyle/>
        <a:p>
          <a:endParaRPr lang="en-US"/>
        </a:p>
      </dgm:t>
    </dgm:pt>
    <dgm:pt modelId="{B4D76D48-9F06-45AF-BDE2-5247218EC65A}" type="pres">
      <dgm:prSet presAssocID="{E86431FD-A1EA-40EF-83F2-76FDCF16EDD7}" presName="node" presStyleLbl="node1" presStyleIdx="3" presStyleCnt="4" custScaleX="1303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A26775-9C39-45C5-B636-FF448C43EBC9}" type="pres">
      <dgm:prSet presAssocID="{E86431FD-A1EA-40EF-83F2-76FDCF16EDD7}" presName="dummy" presStyleCnt="0"/>
      <dgm:spPr/>
    </dgm:pt>
    <dgm:pt modelId="{ECF76AA2-DAFF-48B7-9B89-D8C437D01510}" type="pres">
      <dgm:prSet presAssocID="{31326922-FC26-4B30-9D0C-9346FF555707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C2A1013B-456B-4F98-85EA-A0BEF844066A}" srcId="{F5E3D16C-E2E4-406F-B6A0-E504D6926F4B}" destId="{4B08360B-C9EC-4670-ACA8-9BA6D5746952}" srcOrd="1" destOrd="0" parTransId="{0D2F54B5-1584-4E20-8AE9-7A36B82FBF82}" sibTransId="{2C2FD71A-9A44-40C2-B33F-F787FFD75812}"/>
    <dgm:cxn modelId="{3CEFA20A-8D25-4A8A-B563-CF88F9759BE4}" type="presOf" srcId="{F5E3D16C-E2E4-406F-B6A0-E504D6926F4B}" destId="{01E276AE-5EFE-464B-8392-9A6130B9A0E7}" srcOrd="0" destOrd="0" presId="urn:microsoft.com/office/officeart/2005/8/layout/radial6"/>
    <dgm:cxn modelId="{DEAC04FE-6DC6-4914-817C-DD5F4139BA24}" type="presOf" srcId="{5054083D-DD80-41B7-BB3D-5BDB483BB21A}" destId="{711E339D-DFA9-49F4-9D1B-C5ACDC581D8E}" srcOrd="0" destOrd="0" presId="urn:microsoft.com/office/officeart/2005/8/layout/radial6"/>
    <dgm:cxn modelId="{154AC5BC-9392-46BB-A9D8-CCFCCDC0BD56}" srcId="{F5E3D16C-E2E4-406F-B6A0-E504D6926F4B}" destId="{5054083D-DD80-41B7-BB3D-5BDB483BB21A}" srcOrd="0" destOrd="0" parTransId="{0D3EB550-AA48-420C-8D21-CA86DBEA3B15}" sibTransId="{4E6C6679-3CA9-44CC-A781-944FC4948DC1}"/>
    <dgm:cxn modelId="{A04087F1-3B47-4CA1-AF65-2C5C9D9963B1}" srcId="{F5E3D16C-E2E4-406F-B6A0-E504D6926F4B}" destId="{A0AAD654-D3BE-4513-B8B6-BF09688471CC}" srcOrd="2" destOrd="0" parTransId="{2E3A1D8E-2950-45BD-B0FF-25CE7A128566}" sibTransId="{B8116215-DCCE-4E9C-8BAD-9AD8CB300988}"/>
    <dgm:cxn modelId="{44B7153A-F5E0-415A-BBC1-5B6B497A3692}" srcId="{86D057C6-25E0-43A6-AA94-AE4E4A89485D}" destId="{F5E3D16C-E2E4-406F-B6A0-E504D6926F4B}" srcOrd="0" destOrd="0" parTransId="{1DE77CC8-C4D9-4930-9815-16C6E9A38152}" sibTransId="{8E83DD19-30B1-4D16-A38F-2FEC7C29C1FD}"/>
    <dgm:cxn modelId="{67ADD965-4CF6-47B1-A581-4BB6C0481CD1}" srcId="{F5E3D16C-E2E4-406F-B6A0-E504D6926F4B}" destId="{E86431FD-A1EA-40EF-83F2-76FDCF16EDD7}" srcOrd="3" destOrd="0" parTransId="{540838FF-9221-4B12-A593-7189557C0CC0}" sibTransId="{31326922-FC26-4B30-9D0C-9346FF555707}"/>
    <dgm:cxn modelId="{48083DFC-525D-42C2-903D-4E28A3F357EA}" type="presOf" srcId="{4B08360B-C9EC-4670-ACA8-9BA6D5746952}" destId="{7DEBCD79-2D06-45BE-B683-F74E93F98420}" srcOrd="0" destOrd="0" presId="urn:microsoft.com/office/officeart/2005/8/layout/radial6"/>
    <dgm:cxn modelId="{8D7FD61D-CFE8-4AFA-A088-24DABD196CB1}" type="presOf" srcId="{A0AAD654-D3BE-4513-B8B6-BF09688471CC}" destId="{73D438FE-2165-4875-9E8F-5A6B452C094D}" srcOrd="0" destOrd="0" presId="urn:microsoft.com/office/officeart/2005/8/layout/radial6"/>
    <dgm:cxn modelId="{E9C9EE91-78A0-4861-BC75-73881CC3F567}" type="presOf" srcId="{31326922-FC26-4B30-9D0C-9346FF555707}" destId="{ECF76AA2-DAFF-48B7-9B89-D8C437D01510}" srcOrd="0" destOrd="0" presId="urn:microsoft.com/office/officeart/2005/8/layout/radial6"/>
    <dgm:cxn modelId="{82A2F6C9-A66C-4427-964B-016F96FD21B3}" type="presOf" srcId="{86D057C6-25E0-43A6-AA94-AE4E4A89485D}" destId="{C6AB51D2-8DE8-43BE-A64F-B4B3CD3617E2}" srcOrd="0" destOrd="0" presId="urn:microsoft.com/office/officeart/2005/8/layout/radial6"/>
    <dgm:cxn modelId="{1437B0F4-8C52-4FAA-92FE-931B155B1057}" type="presOf" srcId="{B8116215-DCCE-4E9C-8BAD-9AD8CB300988}" destId="{069C6C1B-97E9-48F5-860F-E9A43FF1918A}" srcOrd="0" destOrd="0" presId="urn:microsoft.com/office/officeart/2005/8/layout/radial6"/>
    <dgm:cxn modelId="{42EE748A-6C4F-4228-8EF3-7A4B064C8C70}" type="presOf" srcId="{E86431FD-A1EA-40EF-83F2-76FDCF16EDD7}" destId="{B4D76D48-9F06-45AF-BDE2-5247218EC65A}" srcOrd="0" destOrd="0" presId="urn:microsoft.com/office/officeart/2005/8/layout/radial6"/>
    <dgm:cxn modelId="{43A5E81E-CEEE-4CC9-8121-1E9FD8E80B63}" type="presOf" srcId="{2C2FD71A-9A44-40C2-B33F-F787FFD75812}" destId="{EF45C401-F325-4E97-A8A1-AA4264540D11}" srcOrd="0" destOrd="0" presId="urn:microsoft.com/office/officeart/2005/8/layout/radial6"/>
    <dgm:cxn modelId="{0B829BEE-BA58-49D2-AE22-C49C79C5C794}" type="presOf" srcId="{4E6C6679-3CA9-44CC-A781-944FC4948DC1}" destId="{08677BA1-1DDB-4619-B04C-D28FD4431692}" srcOrd="0" destOrd="0" presId="urn:microsoft.com/office/officeart/2005/8/layout/radial6"/>
    <dgm:cxn modelId="{0B3D4AA1-FBAD-4BD0-AEB3-8611AD8421A7}" type="presParOf" srcId="{C6AB51D2-8DE8-43BE-A64F-B4B3CD3617E2}" destId="{01E276AE-5EFE-464B-8392-9A6130B9A0E7}" srcOrd="0" destOrd="0" presId="urn:microsoft.com/office/officeart/2005/8/layout/radial6"/>
    <dgm:cxn modelId="{CC8FC0FE-B881-4341-B249-CC114E065281}" type="presParOf" srcId="{C6AB51D2-8DE8-43BE-A64F-B4B3CD3617E2}" destId="{711E339D-DFA9-49F4-9D1B-C5ACDC581D8E}" srcOrd="1" destOrd="0" presId="urn:microsoft.com/office/officeart/2005/8/layout/radial6"/>
    <dgm:cxn modelId="{FE40B668-213C-4541-A19E-2D5FF302541E}" type="presParOf" srcId="{C6AB51D2-8DE8-43BE-A64F-B4B3CD3617E2}" destId="{77786459-AB73-42F8-87E9-641D8A50C68C}" srcOrd="2" destOrd="0" presId="urn:microsoft.com/office/officeart/2005/8/layout/radial6"/>
    <dgm:cxn modelId="{A7493C05-0D54-4D8E-95F3-E41ABFB73D57}" type="presParOf" srcId="{C6AB51D2-8DE8-43BE-A64F-B4B3CD3617E2}" destId="{08677BA1-1DDB-4619-B04C-D28FD4431692}" srcOrd="3" destOrd="0" presId="urn:microsoft.com/office/officeart/2005/8/layout/radial6"/>
    <dgm:cxn modelId="{62A1E152-D9DE-440D-83D0-FF201D45D374}" type="presParOf" srcId="{C6AB51D2-8DE8-43BE-A64F-B4B3CD3617E2}" destId="{7DEBCD79-2D06-45BE-B683-F74E93F98420}" srcOrd="4" destOrd="0" presId="urn:microsoft.com/office/officeart/2005/8/layout/radial6"/>
    <dgm:cxn modelId="{C4490E3C-2C08-49D7-BE4D-7C2C31181E56}" type="presParOf" srcId="{C6AB51D2-8DE8-43BE-A64F-B4B3CD3617E2}" destId="{7CC01E80-F43B-47F3-9DC9-9E7005382938}" srcOrd="5" destOrd="0" presId="urn:microsoft.com/office/officeart/2005/8/layout/radial6"/>
    <dgm:cxn modelId="{F479281E-0FB4-4EF1-B84B-4ECCF161C420}" type="presParOf" srcId="{C6AB51D2-8DE8-43BE-A64F-B4B3CD3617E2}" destId="{EF45C401-F325-4E97-A8A1-AA4264540D11}" srcOrd="6" destOrd="0" presId="urn:microsoft.com/office/officeart/2005/8/layout/radial6"/>
    <dgm:cxn modelId="{7280F3F3-8C48-4834-AD52-B54A1CCAFBA3}" type="presParOf" srcId="{C6AB51D2-8DE8-43BE-A64F-B4B3CD3617E2}" destId="{73D438FE-2165-4875-9E8F-5A6B452C094D}" srcOrd="7" destOrd="0" presId="urn:microsoft.com/office/officeart/2005/8/layout/radial6"/>
    <dgm:cxn modelId="{6CBD5FC1-D2E0-4FD2-A57E-2917B5046CB1}" type="presParOf" srcId="{C6AB51D2-8DE8-43BE-A64F-B4B3CD3617E2}" destId="{C7CE8BDA-E955-4733-BBA1-E8495D447C02}" srcOrd="8" destOrd="0" presId="urn:microsoft.com/office/officeart/2005/8/layout/radial6"/>
    <dgm:cxn modelId="{5F4AB893-F66C-47A5-9966-71912695E7F4}" type="presParOf" srcId="{C6AB51D2-8DE8-43BE-A64F-B4B3CD3617E2}" destId="{069C6C1B-97E9-48F5-860F-E9A43FF1918A}" srcOrd="9" destOrd="0" presId="urn:microsoft.com/office/officeart/2005/8/layout/radial6"/>
    <dgm:cxn modelId="{41DB8EAC-F681-43EB-9E24-C98A514E2112}" type="presParOf" srcId="{C6AB51D2-8DE8-43BE-A64F-B4B3CD3617E2}" destId="{B4D76D48-9F06-45AF-BDE2-5247218EC65A}" srcOrd="10" destOrd="0" presId="urn:microsoft.com/office/officeart/2005/8/layout/radial6"/>
    <dgm:cxn modelId="{83CABB03-FA3E-4D7E-8DC1-3F04E679C85A}" type="presParOf" srcId="{C6AB51D2-8DE8-43BE-A64F-B4B3CD3617E2}" destId="{01A26775-9C39-45C5-B636-FF448C43EBC9}" srcOrd="11" destOrd="0" presId="urn:microsoft.com/office/officeart/2005/8/layout/radial6"/>
    <dgm:cxn modelId="{082DA7E6-6AF6-4D41-9279-A6E8E092E2C3}" type="presParOf" srcId="{C6AB51D2-8DE8-43BE-A64F-B4B3CD3617E2}" destId="{ECF76AA2-DAFF-48B7-9B89-D8C437D01510}" srcOrd="12" destOrd="0" presId="urn:microsoft.com/office/officeart/2005/8/layout/radial6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6D057C6-25E0-43A6-AA94-AE4E4A89485D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E3D16C-E2E4-406F-B6A0-E504D6926F4B}">
      <dgm:prSet phldrT="[Text]" custT="1"/>
      <dgm:spPr/>
      <dgm:t>
        <a:bodyPr/>
        <a:lstStyle/>
        <a:p>
          <a:r>
            <a:rPr lang="en-US" sz="1800" dirty="0">
              <a:latin typeface="Lora" charset="-52"/>
            </a:rPr>
            <a:t>P</a:t>
          </a:r>
          <a:r>
            <a:rPr lang="sr-Latn-RS" sz="1800" dirty="0">
              <a:latin typeface="Lora" charset="-52"/>
            </a:rPr>
            <a:t>rimer časa </a:t>
          </a:r>
          <a:endParaRPr lang="en-US" sz="1800" dirty="0">
            <a:latin typeface="Lora" charset="-52"/>
          </a:endParaRPr>
        </a:p>
      </dgm:t>
    </dgm:pt>
    <dgm:pt modelId="{1DE77CC8-C4D9-4930-9815-16C6E9A38152}" type="parTrans" cxnId="{44B7153A-F5E0-415A-BBC1-5B6B497A3692}">
      <dgm:prSet/>
      <dgm:spPr/>
      <dgm:t>
        <a:bodyPr/>
        <a:lstStyle/>
        <a:p>
          <a:endParaRPr lang="en-US"/>
        </a:p>
      </dgm:t>
    </dgm:pt>
    <dgm:pt modelId="{8E83DD19-30B1-4D16-A38F-2FEC7C29C1FD}" type="sibTrans" cxnId="{44B7153A-F5E0-415A-BBC1-5B6B497A3692}">
      <dgm:prSet/>
      <dgm:spPr/>
      <dgm:t>
        <a:bodyPr/>
        <a:lstStyle/>
        <a:p>
          <a:endParaRPr lang="en-US"/>
        </a:p>
      </dgm:t>
    </dgm:pt>
    <dgm:pt modelId="{5054083D-DD80-41B7-BB3D-5BDB483BB21A}">
      <dgm:prSet phldrT="[Text]" custT="1"/>
      <dgm:spPr/>
      <dgm:t>
        <a:bodyPr/>
        <a:lstStyle/>
        <a:p>
          <a:r>
            <a:rPr lang="sr-Latn-RS" sz="1400" dirty="0">
              <a:latin typeface="Lora" charset="-52"/>
            </a:rPr>
            <a:t>Koje aktivnosti su se desile?</a:t>
          </a:r>
          <a:endParaRPr lang="en-US" sz="1400" dirty="0">
            <a:latin typeface="Lora" charset="-52"/>
          </a:endParaRPr>
        </a:p>
      </dgm:t>
    </dgm:pt>
    <dgm:pt modelId="{0D3EB550-AA48-420C-8D21-CA86DBEA3B15}" type="parTrans" cxnId="{154AC5BC-9392-46BB-A9D8-CCFCCDC0BD56}">
      <dgm:prSet/>
      <dgm:spPr/>
      <dgm:t>
        <a:bodyPr/>
        <a:lstStyle/>
        <a:p>
          <a:endParaRPr lang="en-US"/>
        </a:p>
      </dgm:t>
    </dgm:pt>
    <dgm:pt modelId="{4E6C6679-3CA9-44CC-A781-944FC4948DC1}" type="sibTrans" cxnId="{154AC5BC-9392-46BB-A9D8-CCFCCDC0BD56}">
      <dgm:prSet/>
      <dgm:spPr/>
      <dgm:t>
        <a:bodyPr/>
        <a:lstStyle/>
        <a:p>
          <a:endParaRPr lang="en-US"/>
        </a:p>
      </dgm:t>
    </dgm:pt>
    <dgm:pt modelId="{4B08360B-C9EC-4670-ACA8-9BA6D5746952}">
      <dgm:prSet phldrT="[Text]" custT="1"/>
      <dgm:spPr/>
      <dgm:t>
        <a:bodyPr/>
        <a:lstStyle/>
        <a:p>
          <a:r>
            <a:rPr lang="sr-Latn-RS" sz="1400" dirty="0" smtClean="0">
              <a:latin typeface="Lora" charset="-52"/>
            </a:rPr>
            <a:t>Izbor filma</a:t>
          </a:r>
          <a:endParaRPr lang="en-US" sz="1400" dirty="0">
            <a:latin typeface="Lora" charset="-52"/>
          </a:endParaRPr>
        </a:p>
      </dgm:t>
    </dgm:pt>
    <dgm:pt modelId="{0D2F54B5-1584-4E20-8AE9-7A36B82FBF82}" type="parTrans" cxnId="{C2A1013B-456B-4F98-85EA-A0BEF844066A}">
      <dgm:prSet/>
      <dgm:spPr/>
      <dgm:t>
        <a:bodyPr/>
        <a:lstStyle/>
        <a:p>
          <a:endParaRPr lang="en-US"/>
        </a:p>
      </dgm:t>
    </dgm:pt>
    <dgm:pt modelId="{2C2FD71A-9A44-40C2-B33F-F787FFD75812}" type="sibTrans" cxnId="{C2A1013B-456B-4F98-85EA-A0BEF844066A}">
      <dgm:prSet/>
      <dgm:spPr/>
      <dgm:t>
        <a:bodyPr/>
        <a:lstStyle/>
        <a:p>
          <a:endParaRPr lang="en-US"/>
        </a:p>
      </dgm:t>
    </dgm:pt>
    <dgm:pt modelId="{E86431FD-A1EA-40EF-83F2-76FDCF16EDD7}">
      <dgm:prSet phldrT="[Text]" custT="1"/>
      <dgm:spPr/>
      <dgm:t>
        <a:bodyPr/>
        <a:lstStyle/>
        <a:p>
          <a:r>
            <a:rPr lang="sr-Latn-RS" sz="2000" b="1" dirty="0">
              <a:latin typeface="Lora" charset="-52"/>
            </a:rPr>
            <a:t>Priprema nastavnika</a:t>
          </a:r>
          <a:endParaRPr lang="en-US" sz="2000" b="1" dirty="0">
            <a:latin typeface="Lora" charset="-52"/>
          </a:endParaRPr>
        </a:p>
      </dgm:t>
    </dgm:pt>
    <dgm:pt modelId="{540838FF-9221-4B12-A593-7189557C0CC0}" type="parTrans" cxnId="{67ADD965-4CF6-47B1-A581-4BB6C0481CD1}">
      <dgm:prSet/>
      <dgm:spPr/>
      <dgm:t>
        <a:bodyPr/>
        <a:lstStyle/>
        <a:p>
          <a:endParaRPr lang="en-US"/>
        </a:p>
      </dgm:t>
    </dgm:pt>
    <dgm:pt modelId="{31326922-FC26-4B30-9D0C-9346FF555707}" type="sibTrans" cxnId="{67ADD965-4CF6-47B1-A581-4BB6C0481CD1}">
      <dgm:prSet/>
      <dgm:spPr/>
      <dgm:t>
        <a:bodyPr/>
        <a:lstStyle/>
        <a:p>
          <a:endParaRPr lang="en-US"/>
        </a:p>
      </dgm:t>
    </dgm:pt>
    <dgm:pt modelId="{A0AAD654-D3BE-4513-B8B6-BF09688471CC}">
      <dgm:prSet phldrT="[Text]" custT="1"/>
      <dgm:spPr/>
      <dgm:t>
        <a:bodyPr/>
        <a:lstStyle/>
        <a:p>
          <a:r>
            <a:rPr lang="sr-Latn-RS" sz="1600" b="0" dirty="0" smtClean="0">
              <a:latin typeface="Lora" charset="-52"/>
            </a:rPr>
            <a:t>Mogućnosti </a:t>
          </a:r>
          <a:r>
            <a:rPr lang="sr-Latn-RS" sz="1600" b="0" dirty="0">
              <a:latin typeface="Lora" charset="-52"/>
            </a:rPr>
            <a:t>primene</a:t>
          </a:r>
          <a:endParaRPr lang="en-US" sz="1600" b="0" dirty="0">
            <a:latin typeface="Lora" charset="-52"/>
          </a:endParaRPr>
        </a:p>
      </dgm:t>
    </dgm:pt>
    <dgm:pt modelId="{B8116215-DCCE-4E9C-8BAD-9AD8CB300988}" type="sibTrans" cxnId="{A04087F1-3B47-4CA1-AF65-2C5C9D9963B1}">
      <dgm:prSet/>
      <dgm:spPr/>
      <dgm:t>
        <a:bodyPr/>
        <a:lstStyle/>
        <a:p>
          <a:endParaRPr lang="en-US"/>
        </a:p>
      </dgm:t>
    </dgm:pt>
    <dgm:pt modelId="{2E3A1D8E-2950-45BD-B0FF-25CE7A128566}" type="parTrans" cxnId="{A04087F1-3B47-4CA1-AF65-2C5C9D9963B1}">
      <dgm:prSet/>
      <dgm:spPr/>
      <dgm:t>
        <a:bodyPr/>
        <a:lstStyle/>
        <a:p>
          <a:endParaRPr lang="en-US"/>
        </a:p>
      </dgm:t>
    </dgm:pt>
    <dgm:pt modelId="{C6AB51D2-8DE8-43BE-A64F-B4B3CD3617E2}" type="pres">
      <dgm:prSet presAssocID="{86D057C6-25E0-43A6-AA94-AE4E4A89485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E276AE-5EFE-464B-8392-9A6130B9A0E7}" type="pres">
      <dgm:prSet presAssocID="{F5E3D16C-E2E4-406F-B6A0-E504D6926F4B}" presName="centerShape" presStyleLbl="node0" presStyleIdx="0" presStyleCnt="1" custScaleX="76042" custScaleY="76276"/>
      <dgm:spPr/>
      <dgm:t>
        <a:bodyPr/>
        <a:lstStyle/>
        <a:p>
          <a:endParaRPr lang="en-US"/>
        </a:p>
      </dgm:t>
    </dgm:pt>
    <dgm:pt modelId="{711E339D-DFA9-49F4-9D1B-C5ACDC581D8E}" type="pres">
      <dgm:prSet presAssocID="{5054083D-DD80-41B7-BB3D-5BDB483BB21A}" presName="node" presStyleLbl="node1" presStyleIdx="0" presStyleCnt="4" custScaleX="122211" custScaleY="113771" custRadScaleRad="97355" custRadScaleInc="-89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786459-AB73-42F8-87E9-641D8A50C68C}" type="pres">
      <dgm:prSet presAssocID="{5054083D-DD80-41B7-BB3D-5BDB483BB21A}" presName="dummy" presStyleCnt="0"/>
      <dgm:spPr/>
    </dgm:pt>
    <dgm:pt modelId="{08677BA1-1DDB-4619-B04C-D28FD4431692}" type="pres">
      <dgm:prSet presAssocID="{4E6C6679-3CA9-44CC-A781-944FC4948DC1}" presName="sibTrans" presStyleLbl="sibTrans2D1" presStyleIdx="0" presStyleCnt="4"/>
      <dgm:spPr/>
      <dgm:t>
        <a:bodyPr/>
        <a:lstStyle/>
        <a:p>
          <a:endParaRPr lang="en-US"/>
        </a:p>
      </dgm:t>
    </dgm:pt>
    <dgm:pt modelId="{7DEBCD79-2D06-45BE-B683-F74E93F98420}" type="pres">
      <dgm:prSet presAssocID="{4B08360B-C9EC-4670-ACA8-9BA6D5746952}" presName="node" presStyleLbl="node1" presStyleIdx="1" presStyleCnt="4" custScaleX="126852" custScaleY="1058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C01E80-F43B-47F3-9DC9-9E7005382938}" type="pres">
      <dgm:prSet presAssocID="{4B08360B-C9EC-4670-ACA8-9BA6D5746952}" presName="dummy" presStyleCnt="0"/>
      <dgm:spPr/>
    </dgm:pt>
    <dgm:pt modelId="{EF45C401-F325-4E97-A8A1-AA4264540D11}" type="pres">
      <dgm:prSet presAssocID="{2C2FD71A-9A44-40C2-B33F-F787FFD75812}" presName="sibTrans" presStyleLbl="sibTrans2D1" presStyleIdx="1" presStyleCnt="4"/>
      <dgm:spPr/>
      <dgm:t>
        <a:bodyPr/>
        <a:lstStyle/>
        <a:p>
          <a:endParaRPr lang="en-US"/>
        </a:p>
      </dgm:t>
    </dgm:pt>
    <dgm:pt modelId="{73D438FE-2165-4875-9E8F-5A6B452C094D}" type="pres">
      <dgm:prSet presAssocID="{A0AAD654-D3BE-4513-B8B6-BF09688471CC}" presName="node" presStyleLbl="node1" presStyleIdx="2" presStyleCnt="4" custScaleX="162519" custScaleY="1309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CE8BDA-E955-4733-BBA1-E8495D447C02}" type="pres">
      <dgm:prSet presAssocID="{A0AAD654-D3BE-4513-B8B6-BF09688471CC}" presName="dummy" presStyleCnt="0"/>
      <dgm:spPr/>
    </dgm:pt>
    <dgm:pt modelId="{069C6C1B-97E9-48F5-860F-E9A43FF1918A}" type="pres">
      <dgm:prSet presAssocID="{B8116215-DCCE-4E9C-8BAD-9AD8CB300988}" presName="sibTrans" presStyleLbl="sibTrans2D1" presStyleIdx="2" presStyleCnt="4"/>
      <dgm:spPr/>
      <dgm:t>
        <a:bodyPr/>
        <a:lstStyle/>
        <a:p>
          <a:endParaRPr lang="en-US"/>
        </a:p>
      </dgm:t>
    </dgm:pt>
    <dgm:pt modelId="{B4D76D48-9F06-45AF-BDE2-5247218EC65A}" type="pres">
      <dgm:prSet presAssocID="{E86431FD-A1EA-40EF-83F2-76FDCF16EDD7}" presName="node" presStyleLbl="node1" presStyleIdx="3" presStyleCnt="4" custScaleX="186308" custScaleY="1782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A26775-9C39-45C5-B636-FF448C43EBC9}" type="pres">
      <dgm:prSet presAssocID="{E86431FD-A1EA-40EF-83F2-76FDCF16EDD7}" presName="dummy" presStyleCnt="0"/>
      <dgm:spPr/>
    </dgm:pt>
    <dgm:pt modelId="{ECF76AA2-DAFF-48B7-9B89-D8C437D01510}" type="pres">
      <dgm:prSet presAssocID="{31326922-FC26-4B30-9D0C-9346FF555707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B3B506D7-7431-49B8-A430-AF74DE543260}" type="presOf" srcId="{31326922-FC26-4B30-9D0C-9346FF555707}" destId="{ECF76AA2-DAFF-48B7-9B89-D8C437D01510}" srcOrd="0" destOrd="0" presId="urn:microsoft.com/office/officeart/2005/8/layout/radial6"/>
    <dgm:cxn modelId="{C2A1013B-456B-4F98-85EA-A0BEF844066A}" srcId="{F5E3D16C-E2E4-406F-B6A0-E504D6926F4B}" destId="{4B08360B-C9EC-4670-ACA8-9BA6D5746952}" srcOrd="1" destOrd="0" parTransId="{0D2F54B5-1584-4E20-8AE9-7A36B82FBF82}" sibTransId="{2C2FD71A-9A44-40C2-B33F-F787FFD75812}"/>
    <dgm:cxn modelId="{A01F0B12-DD0C-4227-AF9A-BF43C6FB0364}" type="presOf" srcId="{86D057C6-25E0-43A6-AA94-AE4E4A89485D}" destId="{C6AB51D2-8DE8-43BE-A64F-B4B3CD3617E2}" srcOrd="0" destOrd="0" presId="urn:microsoft.com/office/officeart/2005/8/layout/radial6"/>
    <dgm:cxn modelId="{154AC5BC-9392-46BB-A9D8-CCFCCDC0BD56}" srcId="{F5E3D16C-E2E4-406F-B6A0-E504D6926F4B}" destId="{5054083D-DD80-41B7-BB3D-5BDB483BB21A}" srcOrd="0" destOrd="0" parTransId="{0D3EB550-AA48-420C-8D21-CA86DBEA3B15}" sibTransId="{4E6C6679-3CA9-44CC-A781-944FC4948DC1}"/>
    <dgm:cxn modelId="{A04087F1-3B47-4CA1-AF65-2C5C9D9963B1}" srcId="{F5E3D16C-E2E4-406F-B6A0-E504D6926F4B}" destId="{A0AAD654-D3BE-4513-B8B6-BF09688471CC}" srcOrd="2" destOrd="0" parTransId="{2E3A1D8E-2950-45BD-B0FF-25CE7A128566}" sibTransId="{B8116215-DCCE-4E9C-8BAD-9AD8CB300988}"/>
    <dgm:cxn modelId="{BE8B7707-3B92-45F8-B39B-350C3A8209B8}" type="presOf" srcId="{4E6C6679-3CA9-44CC-A781-944FC4948DC1}" destId="{08677BA1-1DDB-4619-B04C-D28FD4431692}" srcOrd="0" destOrd="0" presId="urn:microsoft.com/office/officeart/2005/8/layout/radial6"/>
    <dgm:cxn modelId="{44B7153A-F5E0-415A-BBC1-5B6B497A3692}" srcId="{86D057C6-25E0-43A6-AA94-AE4E4A89485D}" destId="{F5E3D16C-E2E4-406F-B6A0-E504D6926F4B}" srcOrd="0" destOrd="0" parTransId="{1DE77CC8-C4D9-4930-9815-16C6E9A38152}" sibTransId="{8E83DD19-30B1-4D16-A38F-2FEC7C29C1FD}"/>
    <dgm:cxn modelId="{67ADD965-4CF6-47B1-A581-4BB6C0481CD1}" srcId="{F5E3D16C-E2E4-406F-B6A0-E504D6926F4B}" destId="{E86431FD-A1EA-40EF-83F2-76FDCF16EDD7}" srcOrd="3" destOrd="0" parTransId="{540838FF-9221-4B12-A593-7189557C0CC0}" sibTransId="{31326922-FC26-4B30-9D0C-9346FF555707}"/>
    <dgm:cxn modelId="{1A8281F3-CE19-4865-9D8D-79999B7CFF71}" type="presOf" srcId="{F5E3D16C-E2E4-406F-B6A0-E504D6926F4B}" destId="{01E276AE-5EFE-464B-8392-9A6130B9A0E7}" srcOrd="0" destOrd="0" presId="urn:microsoft.com/office/officeart/2005/8/layout/radial6"/>
    <dgm:cxn modelId="{7783A3C9-82C9-438D-A1B1-C52761DBCA3A}" type="presOf" srcId="{A0AAD654-D3BE-4513-B8B6-BF09688471CC}" destId="{73D438FE-2165-4875-9E8F-5A6B452C094D}" srcOrd="0" destOrd="0" presId="urn:microsoft.com/office/officeart/2005/8/layout/radial6"/>
    <dgm:cxn modelId="{EA60BFE7-5C9A-43AD-BCE9-49B3565D6310}" type="presOf" srcId="{2C2FD71A-9A44-40C2-B33F-F787FFD75812}" destId="{EF45C401-F325-4E97-A8A1-AA4264540D11}" srcOrd="0" destOrd="0" presId="urn:microsoft.com/office/officeart/2005/8/layout/radial6"/>
    <dgm:cxn modelId="{28C27C99-3F95-4DD1-8009-5E8E2E89D593}" type="presOf" srcId="{E86431FD-A1EA-40EF-83F2-76FDCF16EDD7}" destId="{B4D76D48-9F06-45AF-BDE2-5247218EC65A}" srcOrd="0" destOrd="0" presId="urn:microsoft.com/office/officeart/2005/8/layout/radial6"/>
    <dgm:cxn modelId="{1644B95C-79A9-4796-968D-6DD9B96E1C7E}" type="presOf" srcId="{4B08360B-C9EC-4670-ACA8-9BA6D5746952}" destId="{7DEBCD79-2D06-45BE-B683-F74E93F98420}" srcOrd="0" destOrd="0" presId="urn:microsoft.com/office/officeart/2005/8/layout/radial6"/>
    <dgm:cxn modelId="{27F0B744-0BAD-4EE0-9F3A-998E207BE8F5}" type="presOf" srcId="{5054083D-DD80-41B7-BB3D-5BDB483BB21A}" destId="{711E339D-DFA9-49F4-9D1B-C5ACDC581D8E}" srcOrd="0" destOrd="0" presId="urn:microsoft.com/office/officeart/2005/8/layout/radial6"/>
    <dgm:cxn modelId="{AC08E282-7F86-4E2C-8776-66A65940A03E}" type="presOf" srcId="{B8116215-DCCE-4E9C-8BAD-9AD8CB300988}" destId="{069C6C1B-97E9-48F5-860F-E9A43FF1918A}" srcOrd="0" destOrd="0" presId="urn:microsoft.com/office/officeart/2005/8/layout/radial6"/>
    <dgm:cxn modelId="{7C888B8B-584F-483C-BC70-5F20021B19AE}" type="presParOf" srcId="{C6AB51D2-8DE8-43BE-A64F-B4B3CD3617E2}" destId="{01E276AE-5EFE-464B-8392-9A6130B9A0E7}" srcOrd="0" destOrd="0" presId="urn:microsoft.com/office/officeart/2005/8/layout/radial6"/>
    <dgm:cxn modelId="{F12C585C-7D4C-4E00-A293-CE84480DCE8B}" type="presParOf" srcId="{C6AB51D2-8DE8-43BE-A64F-B4B3CD3617E2}" destId="{711E339D-DFA9-49F4-9D1B-C5ACDC581D8E}" srcOrd="1" destOrd="0" presId="urn:microsoft.com/office/officeart/2005/8/layout/radial6"/>
    <dgm:cxn modelId="{F5AFD56E-A4E5-4728-B719-F0F532460FD7}" type="presParOf" srcId="{C6AB51D2-8DE8-43BE-A64F-B4B3CD3617E2}" destId="{77786459-AB73-42F8-87E9-641D8A50C68C}" srcOrd="2" destOrd="0" presId="urn:microsoft.com/office/officeart/2005/8/layout/radial6"/>
    <dgm:cxn modelId="{5993A923-3902-4B9E-8639-A4B584E4E7C7}" type="presParOf" srcId="{C6AB51D2-8DE8-43BE-A64F-B4B3CD3617E2}" destId="{08677BA1-1DDB-4619-B04C-D28FD4431692}" srcOrd="3" destOrd="0" presId="urn:microsoft.com/office/officeart/2005/8/layout/radial6"/>
    <dgm:cxn modelId="{8B487C6E-65BF-4CF3-8D83-A65709EAD377}" type="presParOf" srcId="{C6AB51D2-8DE8-43BE-A64F-B4B3CD3617E2}" destId="{7DEBCD79-2D06-45BE-B683-F74E93F98420}" srcOrd="4" destOrd="0" presId="urn:microsoft.com/office/officeart/2005/8/layout/radial6"/>
    <dgm:cxn modelId="{DBFE6065-F02F-4C51-9887-C08825BE23F4}" type="presParOf" srcId="{C6AB51D2-8DE8-43BE-A64F-B4B3CD3617E2}" destId="{7CC01E80-F43B-47F3-9DC9-9E7005382938}" srcOrd="5" destOrd="0" presId="urn:microsoft.com/office/officeart/2005/8/layout/radial6"/>
    <dgm:cxn modelId="{ADF22614-5878-42A3-ADB6-2C1387E256B5}" type="presParOf" srcId="{C6AB51D2-8DE8-43BE-A64F-B4B3CD3617E2}" destId="{EF45C401-F325-4E97-A8A1-AA4264540D11}" srcOrd="6" destOrd="0" presId="urn:microsoft.com/office/officeart/2005/8/layout/radial6"/>
    <dgm:cxn modelId="{13659E7D-527C-4989-926D-35D943328B5A}" type="presParOf" srcId="{C6AB51D2-8DE8-43BE-A64F-B4B3CD3617E2}" destId="{73D438FE-2165-4875-9E8F-5A6B452C094D}" srcOrd="7" destOrd="0" presId="urn:microsoft.com/office/officeart/2005/8/layout/radial6"/>
    <dgm:cxn modelId="{486B7E82-5981-4EA3-BBF3-641E60677E85}" type="presParOf" srcId="{C6AB51D2-8DE8-43BE-A64F-B4B3CD3617E2}" destId="{C7CE8BDA-E955-4733-BBA1-E8495D447C02}" srcOrd="8" destOrd="0" presId="urn:microsoft.com/office/officeart/2005/8/layout/radial6"/>
    <dgm:cxn modelId="{E0D65721-10AE-41AE-AE12-4ED4B4FFCFD0}" type="presParOf" srcId="{C6AB51D2-8DE8-43BE-A64F-B4B3CD3617E2}" destId="{069C6C1B-97E9-48F5-860F-E9A43FF1918A}" srcOrd="9" destOrd="0" presId="urn:microsoft.com/office/officeart/2005/8/layout/radial6"/>
    <dgm:cxn modelId="{519C2B70-2D00-47ED-94E4-5E9B67336677}" type="presParOf" srcId="{C6AB51D2-8DE8-43BE-A64F-B4B3CD3617E2}" destId="{B4D76D48-9F06-45AF-BDE2-5247218EC65A}" srcOrd="10" destOrd="0" presId="urn:microsoft.com/office/officeart/2005/8/layout/radial6"/>
    <dgm:cxn modelId="{8DA84D2D-BB45-4718-B327-0ABFDCBA94EA}" type="presParOf" srcId="{C6AB51D2-8DE8-43BE-A64F-B4B3CD3617E2}" destId="{01A26775-9C39-45C5-B636-FF448C43EBC9}" srcOrd="11" destOrd="0" presId="urn:microsoft.com/office/officeart/2005/8/layout/radial6"/>
    <dgm:cxn modelId="{F7BDF30E-47CC-4854-B0E4-5625261C9586}" type="presParOf" srcId="{C6AB51D2-8DE8-43BE-A64F-B4B3CD3617E2}" destId="{ECF76AA2-DAFF-48B7-9B89-D8C437D01510}" srcOrd="12" destOrd="0" presId="urn:microsoft.com/office/officeart/2005/8/layout/radial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996630" y="2003888"/>
            <a:ext cx="4523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-6025" y="3676512"/>
            <a:ext cx="91620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Google Shape;12;p2"/>
          <p:cNvSpPr/>
          <p:nvPr/>
        </p:nvSpPr>
        <p:spPr>
          <a:xfrm>
            <a:off x="1117950" y="3393000"/>
            <a:ext cx="567000" cy="567000"/>
          </a:xfrm>
          <a:prstGeom prst="ellipse">
            <a:avLst/>
          </a:prstGeom>
          <a:solidFill>
            <a:srgbClr val="FFCD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2022300" y="2815923"/>
            <a:ext cx="5591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highlight>
                  <a:srgbClr val="FFCD00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rgbClr val="FFCD00"/>
                </a:highlight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rgbClr val="FFCD00"/>
                </a:highlight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rgbClr val="FFCD00"/>
                </a:highlight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rgbClr val="FFCD00"/>
                </a:highlight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rgbClr val="FFCD00"/>
                </a:highlight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rgbClr val="FFCD00"/>
                </a:highlight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rgbClr val="FFCD00"/>
                </a:highlight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rgbClr val="FFCD00"/>
                </a:highlight>
              </a:defRPr>
            </a:lvl9pPr>
          </a:lstStyle>
          <a:p>
            <a:endParaRPr/>
          </a:p>
        </p:txBody>
      </p:sp>
      <p:cxnSp>
        <p:nvCxnSpPr>
          <p:cNvPr id="15" name="Google Shape;15;p3"/>
          <p:cNvCxnSpPr/>
          <p:nvPr/>
        </p:nvCxnSpPr>
        <p:spPr>
          <a:xfrm>
            <a:off x="-6025" y="2571762"/>
            <a:ext cx="19845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" name="Google Shape;16;p3"/>
          <p:cNvSpPr/>
          <p:nvPr/>
        </p:nvSpPr>
        <p:spPr>
          <a:xfrm>
            <a:off x="1117950" y="2288250"/>
            <a:ext cx="567000" cy="567000"/>
          </a:xfrm>
          <a:prstGeom prst="ellipse">
            <a:avLst/>
          </a:prstGeom>
          <a:solidFill>
            <a:srgbClr val="FFCD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ctrTitle"/>
          </p:nvPr>
        </p:nvSpPr>
        <p:spPr>
          <a:xfrm>
            <a:off x="2022225" y="1693523"/>
            <a:ext cx="3787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cxnSp>
        <p:nvCxnSpPr>
          <p:cNvPr id="18" name="Google Shape;18;p3"/>
          <p:cNvCxnSpPr/>
          <p:nvPr/>
        </p:nvCxnSpPr>
        <p:spPr>
          <a:xfrm>
            <a:off x="5898975" y="2571750"/>
            <a:ext cx="32511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2105050" y="2238000"/>
            <a:ext cx="4933800" cy="81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381000" algn="ctr" rtl="0">
              <a:spcBef>
                <a:spcPts val="600"/>
              </a:spcBef>
              <a:spcAft>
                <a:spcPts val="0"/>
              </a:spcAft>
              <a:buSzPts val="2400"/>
              <a:buFont typeface="Lora"/>
              <a:buChar char="◉"/>
              <a:defRPr sz="2400" i="1">
                <a:latin typeface="Lora"/>
                <a:ea typeface="Lora"/>
                <a:cs typeface="Lora"/>
                <a:sym typeface="Lora"/>
              </a:defRPr>
            </a:lvl1pPr>
            <a:lvl2pPr marL="914400" lvl="1" indent="-355600" algn="ctr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Char char="○"/>
              <a:defRPr i="1">
                <a:latin typeface="Lora"/>
                <a:ea typeface="Lora"/>
                <a:cs typeface="Lora"/>
                <a:sym typeface="Lora"/>
              </a:defRPr>
            </a:lvl2pPr>
            <a:lvl3pPr marL="1371600" lvl="2" indent="-355600" algn="ctr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Char char="■"/>
              <a:defRPr i="1">
                <a:latin typeface="Lora"/>
                <a:ea typeface="Lora"/>
                <a:cs typeface="Lora"/>
                <a:sym typeface="Lora"/>
              </a:defRPr>
            </a:lvl3pPr>
            <a:lvl4pPr marL="1828800" lvl="3" indent="-381000" algn="ctr" rtl="0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●"/>
              <a:defRPr sz="2400" i="1">
                <a:latin typeface="Lora"/>
                <a:ea typeface="Lora"/>
                <a:cs typeface="Lora"/>
                <a:sym typeface="Lora"/>
              </a:defRPr>
            </a:lvl4pPr>
            <a:lvl5pPr marL="2286000" lvl="4" indent="-381000" algn="ctr" rtl="0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○"/>
              <a:defRPr sz="2400" i="1">
                <a:latin typeface="Lora"/>
                <a:ea typeface="Lora"/>
                <a:cs typeface="Lora"/>
                <a:sym typeface="Lora"/>
              </a:defRPr>
            </a:lvl5pPr>
            <a:lvl6pPr marL="2743200" lvl="5" indent="-381000" algn="ctr" rtl="0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■"/>
              <a:defRPr sz="2400" i="1">
                <a:latin typeface="Lora"/>
                <a:ea typeface="Lora"/>
                <a:cs typeface="Lora"/>
                <a:sym typeface="Lora"/>
              </a:defRPr>
            </a:lvl6pPr>
            <a:lvl7pPr marL="3200400" lvl="6" indent="-381000" algn="ctr" rtl="0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●"/>
              <a:defRPr sz="2400" i="1">
                <a:latin typeface="Lora"/>
                <a:ea typeface="Lora"/>
                <a:cs typeface="Lora"/>
                <a:sym typeface="Lora"/>
              </a:defRPr>
            </a:lvl7pPr>
            <a:lvl8pPr marL="3657600" lvl="7" indent="-381000" algn="ctr" rtl="0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○"/>
              <a:defRPr sz="2400" i="1">
                <a:latin typeface="Lora"/>
                <a:ea typeface="Lora"/>
                <a:cs typeface="Lora"/>
                <a:sym typeface="Lora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■"/>
              <a:defRPr sz="2400" i="1">
                <a:latin typeface="Lora"/>
                <a:ea typeface="Lora"/>
                <a:cs typeface="Lora"/>
                <a:sym typeface="Lora"/>
              </a:defRPr>
            </a:lvl9pPr>
          </a:lstStyle>
          <a:p>
            <a:endParaRPr/>
          </a:p>
        </p:txBody>
      </p:sp>
      <p:cxnSp>
        <p:nvCxnSpPr>
          <p:cNvPr id="22" name="Google Shape;22;p4"/>
          <p:cNvCxnSpPr/>
          <p:nvPr/>
        </p:nvCxnSpPr>
        <p:spPr>
          <a:xfrm>
            <a:off x="4584075" y="3676500"/>
            <a:ext cx="0" cy="148050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" name="Google Shape;23;p4"/>
          <p:cNvSpPr/>
          <p:nvPr/>
        </p:nvSpPr>
        <p:spPr>
          <a:xfrm>
            <a:off x="4288500" y="3393000"/>
            <a:ext cx="567000" cy="567000"/>
          </a:xfrm>
          <a:prstGeom prst="ellipse">
            <a:avLst/>
          </a:prstGeom>
          <a:solidFill>
            <a:srgbClr val="FFCD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/>
          <p:cNvSpPr txBox="1"/>
          <p:nvPr/>
        </p:nvSpPr>
        <p:spPr>
          <a:xfrm>
            <a:off x="3593400" y="3412652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latin typeface="Lora"/>
                <a:ea typeface="Lora"/>
                <a:cs typeface="Lora"/>
                <a:sym typeface="Lora"/>
              </a:rPr>
              <a:t>“</a:t>
            </a:r>
            <a:endParaRPr sz="3600" b="1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4297650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1pPr>
            <a:lvl2pPr lvl="1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2pPr>
            <a:lvl3pPr lvl="2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3pPr>
            <a:lvl4pPr lvl="3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4pPr>
            <a:lvl5pPr lvl="4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5pPr>
            <a:lvl6pPr lvl="5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6pPr>
            <a:lvl7pPr lvl="6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7pPr>
            <a:lvl8pPr lvl="7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8pPr>
            <a:lvl9pPr lvl="8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1381250" y="922668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381250" y="1618700"/>
            <a:ext cx="3425400" cy="323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◉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5012916" y="1618700"/>
            <a:ext cx="3425400" cy="323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◉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cxnSp>
        <p:nvCxnSpPr>
          <p:cNvPr id="37" name="Google Shape;37;p6"/>
          <p:cNvCxnSpPr/>
          <p:nvPr/>
        </p:nvCxnSpPr>
        <p:spPr>
          <a:xfrm>
            <a:off x="0" y="1131725"/>
            <a:ext cx="13758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8" name="Google Shape;38;p6"/>
          <p:cNvSpPr/>
          <p:nvPr/>
        </p:nvSpPr>
        <p:spPr>
          <a:xfrm>
            <a:off x="817475" y="928767"/>
            <a:ext cx="405900" cy="405900"/>
          </a:xfrm>
          <a:prstGeom prst="ellipse">
            <a:avLst/>
          </a:prstGeom>
          <a:solidFill>
            <a:srgbClr val="FFCD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9" name="Google Shape;39;p6"/>
          <p:cNvCxnSpPr/>
          <p:nvPr/>
        </p:nvCxnSpPr>
        <p:spPr>
          <a:xfrm>
            <a:off x="5265650" y="1131725"/>
            <a:ext cx="38784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Google Shape;62;p10"/>
          <p:cNvCxnSpPr/>
          <p:nvPr/>
        </p:nvCxnSpPr>
        <p:spPr>
          <a:xfrm>
            <a:off x="-6025" y="4513729"/>
            <a:ext cx="91620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3" name="Google Shape;63;p10"/>
          <p:cNvSpPr/>
          <p:nvPr/>
        </p:nvSpPr>
        <p:spPr>
          <a:xfrm>
            <a:off x="4293700" y="4235405"/>
            <a:ext cx="556500" cy="556500"/>
          </a:xfrm>
          <a:prstGeom prst="ellipse">
            <a:avLst/>
          </a:prstGeom>
          <a:solidFill>
            <a:srgbClr val="FFCD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4297650" y="4791900"/>
            <a:ext cx="548700" cy="35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1pPr>
            <a:lvl2pPr lvl="1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2pPr>
            <a:lvl3pPr lvl="2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3pPr>
            <a:lvl4pPr lvl="3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4pPr>
            <a:lvl5pPr lvl="4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5pPr>
            <a:lvl6pPr lvl="5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6pPr>
            <a:lvl7pPr lvl="6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7pPr>
            <a:lvl8pPr lvl="7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8pPr>
            <a:lvl9pPr lvl="8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BLANK_1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02436-7A16-464A-8F07-D06E49F76798}" type="datetimeFigureOut">
              <a:rPr lang="en-US"/>
              <a:pPr>
                <a:defRPr/>
              </a:pPr>
              <a:t>4/10/2020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B1310-18F8-4CD3-AE3D-2886E485DD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1381250" y="1616470"/>
            <a:ext cx="6809700" cy="311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FFCD00"/>
              </a:buClr>
              <a:buSzPts val="2400"/>
              <a:buFont typeface="Quattrocento Sans"/>
              <a:buChar char="◉"/>
              <a:defRPr sz="2400"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2000"/>
              <a:buFont typeface="Quattrocento Sans"/>
              <a:buChar char="○"/>
              <a:defRPr sz="2000"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2000"/>
              <a:buFont typeface="Quattrocento Sans"/>
              <a:buChar char="■"/>
              <a:defRPr sz="2000"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●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○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■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●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○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■"/>
              <a:defRPr sz="1800"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1381250" y="937117"/>
            <a:ext cx="6809700" cy="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sz="2000" b="1">
                <a:latin typeface="Lora"/>
                <a:ea typeface="Lora"/>
                <a:cs typeface="Lora"/>
                <a:sym typeface="Lor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1pPr>
            <a:lvl2pPr lvl="1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2pPr>
            <a:lvl3pPr lvl="2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3pPr>
            <a:lvl4pPr lvl="3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4pPr>
            <a:lvl5pPr lvl="4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5pPr>
            <a:lvl6pPr lvl="5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6pPr>
            <a:lvl7pPr lvl="6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7pPr>
            <a:lvl8pPr lvl="7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8pPr>
            <a:lvl9pPr lvl="8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6" r:id="rId5"/>
    <p:sldLayoutId id="2147483657" r:id="rId6"/>
    <p:sldLayoutId id="2147483659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nti.com/bwp6gm3zny" TargetMode="Externa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5rZCL2lyxsk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ctrTitle"/>
          </p:nvPr>
        </p:nvSpPr>
        <p:spPr>
          <a:xfrm>
            <a:off x="2057400" y="2266950"/>
            <a:ext cx="494697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sz="3200" dirty="0" smtClean="0"/>
              <a:t>Od prepoznavanja</a:t>
            </a:r>
            <a:r>
              <a:rPr lang="en" sz="3200" dirty="0" smtClean="0"/>
              <a:t> </a:t>
            </a:r>
            <a:r>
              <a:rPr lang="sr-Latn-RS" sz="3200" dirty="0" smtClean="0"/>
              <a:t>ka rešavanju problema</a:t>
            </a:r>
            <a:endParaRPr sz="3200"/>
          </a:p>
        </p:txBody>
      </p:sp>
      <p:grpSp>
        <p:nvGrpSpPr>
          <p:cNvPr id="72" name="Google Shape;72;p12"/>
          <p:cNvGrpSpPr/>
          <p:nvPr/>
        </p:nvGrpSpPr>
        <p:grpSpPr>
          <a:xfrm>
            <a:off x="1299165" y="3511424"/>
            <a:ext cx="215966" cy="342399"/>
            <a:chOff x="6718575" y="2318625"/>
            <a:chExt cx="256950" cy="407375"/>
          </a:xfrm>
        </p:grpSpPr>
        <p:sp>
          <p:nvSpPr>
            <p:cNvPr id="73" name="Google Shape;73;p12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12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12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2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12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12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12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12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" name="Google Shape;71;p12"/>
          <p:cNvSpPr txBox="1">
            <a:spLocks/>
          </p:cNvSpPr>
          <p:nvPr/>
        </p:nvSpPr>
        <p:spPr>
          <a:xfrm>
            <a:off x="2209800" y="3790950"/>
            <a:ext cx="67818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Lora"/>
              <a:buNone/>
              <a:tabLst/>
              <a:defRPr/>
            </a:pPr>
            <a:r>
              <a:rPr kumimoji="0" lang="pl-PL" sz="180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Lora"/>
                <a:ea typeface="Lora"/>
                <a:cs typeface="Lora"/>
                <a:sym typeface="Lora"/>
              </a:rPr>
              <a:t>Film u nastavi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Lora"/>
              <a:buNone/>
              <a:tabLst/>
              <a:defRPr/>
            </a:pPr>
            <a:r>
              <a:rPr lang="pl-PL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Lora"/>
                <a:ea typeface="Lora"/>
                <a:cs typeface="Lora"/>
                <a:sym typeface="Lora"/>
              </a:rPr>
              <a:t>Centar za obrazovanje nastavnika, Filozofski fakultet u Beogradu</a:t>
            </a:r>
            <a:endParaRPr kumimoji="0" lang="pl-PL" sz="18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Lora"/>
              <a:ea typeface="Lora"/>
              <a:cs typeface="Lora"/>
              <a:sym typeface="Lora"/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14550"/>
            <a:ext cx="1876425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Rad</a:t>
            </a:r>
            <a:r>
              <a:rPr lang="en-US" dirty="0" smtClean="0"/>
              <a:t> u </a:t>
            </a:r>
            <a:r>
              <a:rPr lang="en-US" dirty="0" err="1" smtClean="0"/>
              <a:t>maloj</a:t>
            </a:r>
            <a:r>
              <a:rPr lang="en-US" dirty="0" smtClean="0"/>
              <a:t> </a:t>
            </a:r>
            <a:r>
              <a:rPr lang="en-US" dirty="0" err="1" smtClean="0"/>
              <a:t>grupi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066800" y="1618700"/>
            <a:ext cx="7467600" cy="3231000"/>
          </a:xfrm>
        </p:spPr>
        <p:txBody>
          <a:bodyPr/>
          <a:lstStyle/>
          <a:p>
            <a:r>
              <a:rPr lang="en-US" sz="1800" dirty="0" err="1" smtClean="0">
                <a:latin typeface="Lora" charset="-52"/>
              </a:rPr>
              <a:t>Razmena</a:t>
            </a:r>
            <a:r>
              <a:rPr lang="en-US" sz="1800" dirty="0" smtClean="0">
                <a:latin typeface="Lora" charset="-52"/>
              </a:rPr>
              <a:t> u </a:t>
            </a:r>
            <a:r>
              <a:rPr lang="en-US" sz="1800" dirty="0" err="1" smtClean="0">
                <a:latin typeface="Lora" charset="-52"/>
              </a:rPr>
              <a:t>maloj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grupi</a:t>
            </a:r>
            <a:r>
              <a:rPr lang="en-US" sz="1800" dirty="0" smtClean="0">
                <a:latin typeface="Lora" charset="-52"/>
              </a:rPr>
              <a:t>: </a:t>
            </a:r>
            <a:r>
              <a:rPr lang="sr-Latn-RS" sz="1800" dirty="0" err="1" smtClean="0">
                <a:latin typeface="Lora" charset="-52"/>
              </a:rPr>
              <a:t>K</a:t>
            </a:r>
            <a:r>
              <a:rPr lang="en-US" sz="1800" dirty="0" err="1" smtClean="0">
                <a:latin typeface="Lora" charset="-52"/>
              </a:rPr>
              <a:t>oje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probleme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uočavamo</a:t>
            </a:r>
            <a:r>
              <a:rPr lang="en-US" sz="1800" dirty="0" smtClean="0">
                <a:latin typeface="Lora" charset="-52"/>
              </a:rPr>
              <a:t> u </a:t>
            </a:r>
            <a:r>
              <a:rPr lang="en-US" sz="1800" dirty="0" err="1" smtClean="0">
                <a:latin typeface="Lora" charset="-52"/>
              </a:rPr>
              <a:t>svom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okruženju</a:t>
            </a:r>
            <a:r>
              <a:rPr lang="sr-Latn-RS" sz="1800" dirty="0" smtClean="0">
                <a:latin typeface="Lora" charset="-52"/>
              </a:rPr>
              <a:t>?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Nastaje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lista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problema</a:t>
            </a:r>
            <a:r>
              <a:rPr lang="en-US" sz="1800" dirty="0" smtClean="0">
                <a:latin typeface="Lora" charset="-52"/>
              </a:rPr>
              <a:t>.    </a:t>
            </a:r>
          </a:p>
          <a:p>
            <a:r>
              <a:rPr lang="en-US" sz="1800" dirty="0" err="1" smtClean="0">
                <a:latin typeface="Lora" charset="-52"/>
              </a:rPr>
              <a:t>Izbor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problema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na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koji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bismo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mogli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da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reagujemo</a:t>
            </a:r>
            <a:r>
              <a:rPr lang="en-US" sz="1800" dirty="0" smtClean="0">
                <a:latin typeface="Lora" charset="-52"/>
              </a:rPr>
              <a:t>.</a:t>
            </a:r>
          </a:p>
          <a:p>
            <a:r>
              <a:rPr lang="en-US" sz="1800" dirty="0" smtClean="0">
                <a:latin typeface="Lora" charset="-52"/>
              </a:rPr>
              <a:t>Brainstorming: </a:t>
            </a:r>
            <a:r>
              <a:rPr lang="sr-Latn-RS" sz="1800" dirty="0" err="1" smtClean="0">
                <a:latin typeface="Lora" charset="-52"/>
              </a:rPr>
              <a:t>K</a:t>
            </a:r>
            <a:r>
              <a:rPr lang="en-US" sz="1800" dirty="0" err="1" smtClean="0">
                <a:latin typeface="Lora" charset="-52"/>
              </a:rPr>
              <a:t>ako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bismo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mogli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da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delujemo</a:t>
            </a:r>
            <a:r>
              <a:rPr lang="sr-Latn-RS" sz="1800" dirty="0" smtClean="0">
                <a:latin typeface="Lora" charset="-52"/>
              </a:rPr>
              <a:t>?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sr-Latn-RS" sz="1800" dirty="0" smtClean="0">
                <a:latin typeface="Lora" charset="-52"/>
              </a:rPr>
              <a:t>N</a:t>
            </a:r>
            <a:r>
              <a:rPr lang="en-US" sz="1800" dirty="0" err="1" smtClean="0">
                <a:latin typeface="Lora" charset="-52"/>
              </a:rPr>
              <a:t>astaje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lista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ideja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za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akcije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sr-Latn-CS" sz="1800" dirty="0" smtClean="0">
                <a:latin typeface="Lora" charset="-52"/>
              </a:rPr>
              <a:t>koje bismo mogli da pokrenemo ili kojima bismo mogli da se priključimo</a:t>
            </a:r>
            <a:r>
              <a:rPr lang="sr-Latn-RS" sz="1800" dirty="0" smtClean="0">
                <a:latin typeface="Lora" charset="-52"/>
              </a:rPr>
              <a:t>.</a:t>
            </a:r>
            <a:endParaRPr lang="en-US" sz="1800" dirty="0" smtClean="0">
              <a:latin typeface="Lora" charset="-52"/>
            </a:endParaRPr>
          </a:p>
          <a:p>
            <a:r>
              <a:rPr lang="en-US" sz="1800" dirty="0" err="1" smtClean="0">
                <a:latin typeface="Lora" charset="-52"/>
              </a:rPr>
              <a:t>Izbor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jednog</a:t>
            </a:r>
            <a:r>
              <a:rPr lang="en-US" sz="1800" dirty="0" smtClean="0">
                <a:latin typeface="Lora" charset="-52"/>
              </a:rPr>
              <a:t> - </a:t>
            </a:r>
            <a:r>
              <a:rPr lang="en-US" sz="1800" dirty="0" err="1" smtClean="0">
                <a:latin typeface="Lora" charset="-52"/>
              </a:rPr>
              <a:t>dva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predloga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akcije</a:t>
            </a:r>
            <a:r>
              <a:rPr lang="en-US" sz="1800" dirty="0" smtClean="0">
                <a:latin typeface="Lora" charset="-52"/>
              </a:rPr>
              <a:t> (</a:t>
            </a:r>
            <a:r>
              <a:rPr lang="en-US" sz="1800" dirty="0" err="1" smtClean="0">
                <a:latin typeface="Lora" charset="-52"/>
              </a:rPr>
              <a:t>na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osnovu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en-US" sz="1800" dirty="0" err="1" smtClean="0">
                <a:latin typeface="Lora" charset="-52"/>
              </a:rPr>
              <a:t>analize</a:t>
            </a:r>
            <a:r>
              <a:rPr lang="en-US" sz="1800" dirty="0" smtClean="0">
                <a:latin typeface="Lora" charset="-52"/>
              </a:rPr>
              <a:t> </a:t>
            </a:r>
            <a:r>
              <a:rPr lang="sr-Latn-CS" sz="1800" dirty="0" smtClean="0">
                <a:latin typeface="Lora" charset="-52"/>
              </a:rPr>
              <a:t>predloga nastalih brainstormingom: šta je realno, šta su pretpostavke, šta je potrebno, šta bi moglo da bude prepreka, ko bi bio pogođen akcijom...)</a:t>
            </a:r>
            <a:endParaRPr lang="en-US" sz="1800" dirty="0">
              <a:latin typeface="Lora" charset="-52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10</a:t>
            </a:fld>
            <a:endParaRPr lang="en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Izveštavanje grupa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1250" y="1618700"/>
            <a:ext cx="6695950" cy="3231000"/>
          </a:xfrm>
        </p:spPr>
        <p:txBody>
          <a:bodyPr/>
          <a:lstStyle/>
          <a:p>
            <a:r>
              <a:rPr lang="sr-Latn-CS" dirty="0" smtClean="0">
                <a:latin typeface="Lora"/>
                <a:ea typeface="Lora"/>
                <a:cs typeface="Lora"/>
                <a:sym typeface="Lora"/>
              </a:rPr>
              <a:t>Koji problem adresiramo?</a:t>
            </a:r>
          </a:p>
          <a:p>
            <a:r>
              <a:rPr lang="sr-Latn-CS" dirty="0" smtClean="0">
                <a:latin typeface="Lora"/>
                <a:ea typeface="Lora"/>
                <a:cs typeface="Lora"/>
                <a:sym typeface="Lora"/>
              </a:rPr>
              <a:t>Na koji način ga adresiramo?</a:t>
            </a:r>
          </a:p>
          <a:p>
            <a:r>
              <a:rPr lang="sr-Latn-CS" dirty="0" smtClean="0">
                <a:latin typeface="Lora"/>
                <a:ea typeface="Lora"/>
                <a:cs typeface="Lora"/>
                <a:sym typeface="Lora"/>
              </a:rPr>
              <a:t>Šta očekujemo da ćemo postići planiranom akcijom?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11</a:t>
            </a:fld>
            <a:endParaRPr lang="en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12</a:t>
            </a:fld>
            <a:endParaRPr lang="en"/>
          </a:p>
        </p:txBody>
      </p:sp>
      <p:sp>
        <p:nvSpPr>
          <p:cNvPr id="3" name="Google Shape;100;p14"/>
          <p:cNvSpPr txBox="1">
            <a:spLocks/>
          </p:cNvSpPr>
          <p:nvPr/>
        </p:nvSpPr>
        <p:spPr>
          <a:xfrm>
            <a:off x="1219200" y="1047750"/>
            <a:ext cx="6858000" cy="144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D00"/>
              </a:buClr>
              <a:buSzPts val="2400"/>
              <a:buFont typeface="Quattrocento Sans"/>
              <a:buNone/>
              <a:tabLst/>
              <a:defRPr/>
            </a:pPr>
            <a:r>
              <a:rPr kumimoji="0" lang="sr-Latn-RS" sz="36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ora"/>
                <a:ea typeface="Lora"/>
                <a:cs typeface="Lora"/>
                <a:sym typeface="Lora"/>
              </a:rPr>
              <a:t>Šta ćete prvo uraditi povodom</a:t>
            </a:r>
            <a:r>
              <a:rPr kumimoji="0" lang="sr-Latn-RS" sz="3600" b="1" i="1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ora"/>
                <a:ea typeface="Lora"/>
                <a:cs typeface="Lora"/>
                <a:sym typeface="Lora"/>
              </a:rPr>
              <a:t> problema koji ste opisali?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D00"/>
              </a:buClr>
              <a:buSzPts val="2400"/>
              <a:buFont typeface="Quattrocento Sans"/>
              <a:buNone/>
              <a:tabLst/>
              <a:defRPr/>
            </a:pPr>
            <a:endParaRPr lang="sr-Latn-RS" sz="3600" b="1" i="1" baseline="0" dirty="0" smtClean="0">
              <a:highlight>
                <a:srgbClr val="FFCD00"/>
              </a:highlight>
              <a:latin typeface="Lora"/>
              <a:ea typeface="Quattrocento Sans"/>
              <a:cs typeface="Quattrocento Sans"/>
              <a:sym typeface="Lora"/>
            </a:endParaRPr>
          </a:p>
          <a:p>
            <a:pPr lvl="0" algn="ctr">
              <a:spcBef>
                <a:spcPts val="600"/>
              </a:spcBef>
              <a:buClr>
                <a:srgbClr val="FFCD00"/>
              </a:buClr>
              <a:buSzPts val="2400"/>
              <a:defRPr/>
            </a:pPr>
            <a:r>
              <a:rPr lang="en-US" sz="1800" dirty="0" smtClean="0">
                <a:latin typeface="Lora"/>
                <a:ea typeface="Lora"/>
                <a:cs typeface="Lora"/>
                <a:sym typeface="Quattrocento Sans"/>
                <a:hlinkClick r:id="rId2"/>
              </a:rPr>
              <a:t>https://www.menti.com/bwp6gm3zny</a:t>
            </a:r>
            <a:endParaRPr lang="sr-Latn-RS" sz="1800" dirty="0" smtClean="0">
              <a:latin typeface="Lora"/>
              <a:ea typeface="Lora"/>
              <a:cs typeface="Lora"/>
              <a:sym typeface="Quattrocento Sans"/>
            </a:endParaRPr>
          </a:p>
          <a:p>
            <a:pPr lvl="0" algn="ctr">
              <a:spcBef>
                <a:spcPts val="600"/>
              </a:spcBef>
              <a:buClr>
                <a:srgbClr val="FFCD00"/>
              </a:buClr>
              <a:buSzPts val="2400"/>
              <a:defRPr/>
            </a:pPr>
            <a:r>
              <a:rPr lang="sr-Latn-RS" sz="1800" dirty="0" smtClean="0">
                <a:latin typeface="Lora"/>
                <a:ea typeface="Lora"/>
                <a:cs typeface="Lora"/>
                <a:sym typeface="Quattrocento Sans"/>
              </a:rPr>
              <a:t>ili</a:t>
            </a:r>
          </a:p>
          <a:p>
            <a:pPr lvl="0" algn="ctr">
              <a:spcBef>
                <a:spcPts val="600"/>
              </a:spcBef>
              <a:buClr>
                <a:srgbClr val="FFCD00"/>
              </a:buClr>
              <a:buSzPts val="2400"/>
              <a:defRPr/>
            </a:pPr>
            <a:r>
              <a:rPr lang="en-US" sz="1800" dirty="0" err="1" smtClean="0">
                <a:latin typeface="Lora"/>
                <a:ea typeface="Lora"/>
                <a:cs typeface="Lora"/>
                <a:sym typeface="Quattrocento Sans"/>
              </a:rPr>
              <a:t>idete</a:t>
            </a:r>
            <a:r>
              <a:rPr lang="sr-Latn-RS" sz="1800" dirty="0" smtClean="0">
                <a:latin typeface="Lora"/>
                <a:ea typeface="Lora"/>
                <a:cs typeface="Lora"/>
                <a:sym typeface="Quattrocento Sans"/>
              </a:rPr>
              <a:t> na www.menti.com i ukucate kod 663018</a:t>
            </a:r>
            <a:endParaRPr lang="en-US" sz="1800" dirty="0" smtClean="0">
              <a:latin typeface="Lora"/>
              <a:ea typeface="Lora"/>
              <a:cs typeface="Lora"/>
              <a:sym typeface="Quattrocen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D00"/>
              </a:buClr>
              <a:buSzPts val="2400"/>
              <a:buFont typeface="Quattrocento Sans"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grpSp>
        <p:nvGrpSpPr>
          <p:cNvPr id="4" name="Google Shape;510;p39"/>
          <p:cNvGrpSpPr/>
          <p:nvPr/>
        </p:nvGrpSpPr>
        <p:grpSpPr>
          <a:xfrm>
            <a:off x="4409599" y="4248150"/>
            <a:ext cx="391001" cy="382827"/>
            <a:chOff x="1236875" y="1623900"/>
            <a:chExt cx="465200" cy="455475"/>
          </a:xfrm>
        </p:grpSpPr>
        <p:sp>
          <p:nvSpPr>
            <p:cNvPr id="5" name="Google Shape;511;p39"/>
            <p:cNvSpPr/>
            <p:nvPr/>
          </p:nvSpPr>
          <p:spPr>
            <a:xfrm>
              <a:off x="1236875" y="1623900"/>
              <a:ext cx="465200" cy="445125"/>
            </a:xfrm>
            <a:custGeom>
              <a:avLst/>
              <a:gdLst/>
              <a:ahLst/>
              <a:cxnLst/>
              <a:rect l="l" t="t" r="r" b="b"/>
              <a:pathLst>
                <a:path w="18608" h="17805" fill="none" extrusionOk="0">
                  <a:moveTo>
                    <a:pt x="13493" y="14127"/>
                  </a:moveTo>
                  <a:lnTo>
                    <a:pt x="18608" y="17804"/>
                  </a:lnTo>
                  <a:lnTo>
                    <a:pt x="18608" y="17804"/>
                  </a:lnTo>
                  <a:lnTo>
                    <a:pt x="18608" y="17731"/>
                  </a:lnTo>
                  <a:lnTo>
                    <a:pt x="18608" y="6723"/>
                  </a:lnTo>
                  <a:lnTo>
                    <a:pt x="9304" y="1"/>
                  </a:lnTo>
                  <a:lnTo>
                    <a:pt x="1" y="6723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1" y="17804"/>
                  </a:lnTo>
                  <a:lnTo>
                    <a:pt x="5115" y="14127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512;p39"/>
            <p:cNvSpPr/>
            <p:nvPr/>
          </p:nvSpPr>
          <p:spPr>
            <a:xfrm>
              <a:off x="1244800" y="2078750"/>
              <a:ext cx="449375" cy="625"/>
            </a:xfrm>
            <a:custGeom>
              <a:avLst/>
              <a:gdLst/>
              <a:ahLst/>
              <a:cxnLst/>
              <a:rect l="l" t="t" r="r" b="b"/>
              <a:pathLst>
                <a:path w="17975" h="2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98" y="0"/>
                  </a:lnTo>
                  <a:lnTo>
                    <a:pt x="171" y="24"/>
                  </a:lnTo>
                  <a:lnTo>
                    <a:pt x="17804" y="24"/>
                  </a:lnTo>
                  <a:lnTo>
                    <a:pt x="17804" y="24"/>
                  </a:lnTo>
                  <a:lnTo>
                    <a:pt x="17877" y="0"/>
                  </a:lnTo>
                  <a:lnTo>
                    <a:pt x="17974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513;p39"/>
            <p:cNvSpPr/>
            <p:nvPr/>
          </p:nvSpPr>
          <p:spPr>
            <a:xfrm>
              <a:off x="1236875" y="1791950"/>
              <a:ext cx="465200" cy="171725"/>
            </a:xfrm>
            <a:custGeom>
              <a:avLst/>
              <a:gdLst/>
              <a:ahLst/>
              <a:cxnLst/>
              <a:rect l="l" t="t" r="r" b="b"/>
              <a:pathLst>
                <a:path w="18608" h="6869" fill="none" extrusionOk="0">
                  <a:moveTo>
                    <a:pt x="18608" y="1"/>
                  </a:moveTo>
                  <a:lnTo>
                    <a:pt x="9450" y="6820"/>
                  </a:lnTo>
                  <a:lnTo>
                    <a:pt x="9450" y="6820"/>
                  </a:lnTo>
                  <a:lnTo>
                    <a:pt x="9377" y="6845"/>
                  </a:lnTo>
                  <a:lnTo>
                    <a:pt x="9304" y="6869"/>
                  </a:lnTo>
                  <a:lnTo>
                    <a:pt x="9304" y="6869"/>
                  </a:lnTo>
                  <a:lnTo>
                    <a:pt x="9231" y="6845"/>
                  </a:lnTo>
                  <a:lnTo>
                    <a:pt x="9158" y="6820"/>
                  </a:lnTo>
                  <a:lnTo>
                    <a:pt x="1" y="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514;p39"/>
            <p:cNvSpPr/>
            <p:nvPr/>
          </p:nvSpPr>
          <p:spPr>
            <a:xfrm>
              <a:off x="1330025" y="1750550"/>
              <a:ext cx="278900" cy="110850"/>
            </a:xfrm>
            <a:custGeom>
              <a:avLst/>
              <a:gdLst/>
              <a:ahLst/>
              <a:cxnLst/>
              <a:rect l="l" t="t" r="r" b="b"/>
              <a:pathLst>
                <a:path w="11156" h="4434" fill="none" extrusionOk="0">
                  <a:moveTo>
                    <a:pt x="1" y="4433"/>
                  </a:moveTo>
                  <a:lnTo>
                    <a:pt x="1" y="1"/>
                  </a:lnTo>
                  <a:lnTo>
                    <a:pt x="11155" y="1"/>
                  </a:lnTo>
                  <a:lnTo>
                    <a:pt x="11155" y="4433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515;p39"/>
            <p:cNvSpPr/>
            <p:nvPr/>
          </p:nvSpPr>
          <p:spPr>
            <a:xfrm>
              <a:off x="1402500" y="1810225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0" y="0"/>
                  </a:moveTo>
                  <a:lnTo>
                    <a:pt x="5358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516;p39"/>
            <p:cNvSpPr/>
            <p:nvPr/>
          </p:nvSpPr>
          <p:spPr>
            <a:xfrm>
              <a:off x="1402500" y="1844325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0" y="0"/>
                  </a:moveTo>
                  <a:lnTo>
                    <a:pt x="5358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517;p39"/>
            <p:cNvSpPr/>
            <p:nvPr/>
          </p:nvSpPr>
          <p:spPr>
            <a:xfrm>
              <a:off x="1402500" y="1878425"/>
              <a:ext cx="85250" cy="25"/>
            </a:xfrm>
            <a:custGeom>
              <a:avLst/>
              <a:gdLst/>
              <a:ahLst/>
              <a:cxnLst/>
              <a:rect l="l" t="t" r="r" b="b"/>
              <a:pathLst>
                <a:path w="3410" h="1" fill="none" extrusionOk="0">
                  <a:moveTo>
                    <a:pt x="0" y="0"/>
                  </a:moveTo>
                  <a:lnTo>
                    <a:pt x="3410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5"/>
          <p:cNvSpPr txBox="1">
            <a:spLocks noGrp="1"/>
          </p:cNvSpPr>
          <p:nvPr>
            <p:ph type="ctrTitle"/>
          </p:nvPr>
        </p:nvSpPr>
        <p:spPr>
          <a:xfrm>
            <a:off x="2057400" y="1809750"/>
            <a:ext cx="3787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dirty="0" smtClean="0"/>
              <a:t>Čas o času</a:t>
            </a:r>
            <a:endParaRPr/>
          </a:p>
        </p:txBody>
      </p:sp>
      <p:sp>
        <p:nvSpPr>
          <p:cNvPr id="112" name="Google Shape;112;p15"/>
          <p:cNvSpPr txBox="1"/>
          <p:nvPr/>
        </p:nvSpPr>
        <p:spPr>
          <a:xfrm>
            <a:off x="1133975" y="2291150"/>
            <a:ext cx="543900" cy="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1950"/>
            <a:ext cx="6809700" cy="435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/>
              <a:t>Čas o času: analiza iz ugla nastavnika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/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3400" y="1047750"/>
          <a:ext cx="8153400" cy="3867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3316" name="Picture 2" descr="C:\Users\korisnik\Desktop\nastava\2017\film u nastavi\I cas Milan i ja\diskusija cele grupe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67600" y="3886201"/>
            <a:ext cx="1447800" cy="1051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Koje aktivnosti i zašto?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3429000"/>
          </a:xfrm>
        </p:spPr>
        <p:txBody>
          <a:bodyPr/>
          <a:lstStyle/>
          <a:p>
            <a:r>
              <a:rPr lang="en-US" sz="2000" dirty="0" err="1" smtClean="0">
                <a:latin typeface="Lora" charset="-52"/>
              </a:rPr>
              <a:t>Individualno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uočavanje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problema</a:t>
            </a:r>
            <a:endParaRPr lang="en-US" sz="2000" dirty="0" smtClean="0">
              <a:latin typeface="Lora" charset="-52"/>
            </a:endParaRPr>
          </a:p>
          <a:p>
            <a:r>
              <a:rPr lang="en-US" sz="2000" dirty="0" err="1" smtClean="0">
                <a:latin typeface="Lora" charset="-52"/>
              </a:rPr>
              <a:t>Frontalno</a:t>
            </a:r>
            <a:r>
              <a:rPr lang="en-US" sz="2000" dirty="0" smtClean="0">
                <a:latin typeface="Lora" charset="-52"/>
              </a:rPr>
              <a:t>: </a:t>
            </a:r>
            <a:r>
              <a:rPr lang="en-US" sz="2000" dirty="0" err="1" smtClean="0">
                <a:latin typeface="Lora" charset="-52"/>
              </a:rPr>
              <a:t>raznena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i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diskusija</a:t>
            </a:r>
            <a:r>
              <a:rPr lang="en-US" sz="2000" dirty="0" smtClean="0">
                <a:latin typeface="Lora" charset="-52"/>
              </a:rPr>
              <a:t> (</a:t>
            </a:r>
            <a:r>
              <a:rPr lang="en-US" sz="2000" dirty="0" err="1" smtClean="0">
                <a:latin typeface="Lora" charset="-52"/>
              </a:rPr>
              <a:t>koji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problemi</a:t>
            </a:r>
            <a:r>
              <a:rPr lang="en-US" sz="2000" dirty="0" smtClean="0">
                <a:latin typeface="Lora" charset="-52"/>
              </a:rPr>
              <a:t>, </a:t>
            </a:r>
            <a:r>
              <a:rPr lang="en-US" sz="2000" dirty="0" err="1" smtClean="0">
                <a:latin typeface="Lora" charset="-52"/>
              </a:rPr>
              <a:t>kako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ljudi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reaguju</a:t>
            </a:r>
            <a:r>
              <a:rPr lang="en-US" sz="2000" dirty="0" smtClean="0">
                <a:latin typeface="Lora" charset="-52"/>
              </a:rPr>
              <a:t>)</a:t>
            </a:r>
          </a:p>
          <a:p>
            <a:r>
              <a:rPr lang="en-US" sz="2000" dirty="0" err="1" smtClean="0">
                <a:latin typeface="Lora" charset="-52"/>
              </a:rPr>
              <a:t>Individualno</a:t>
            </a:r>
            <a:r>
              <a:rPr lang="en-US" sz="2000" dirty="0" smtClean="0">
                <a:latin typeface="Lora" charset="-52"/>
              </a:rPr>
              <a:t>: </a:t>
            </a:r>
            <a:r>
              <a:rPr lang="en-US" sz="2000" dirty="0" err="1" smtClean="0">
                <a:latin typeface="Lora" charset="-52"/>
              </a:rPr>
              <a:t>kako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obično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reagujem</a:t>
            </a:r>
            <a:endParaRPr lang="en-US" sz="2000" dirty="0" smtClean="0">
              <a:latin typeface="Lora" charset="-52"/>
            </a:endParaRPr>
          </a:p>
          <a:p>
            <a:r>
              <a:rPr lang="en-US" sz="2000" dirty="0" smtClean="0">
                <a:latin typeface="Lora" charset="-52"/>
              </a:rPr>
              <a:t>Film</a:t>
            </a:r>
          </a:p>
          <a:p>
            <a:r>
              <a:rPr lang="en-US" sz="2000" dirty="0" err="1" smtClean="0">
                <a:latin typeface="Lora" charset="-52"/>
              </a:rPr>
              <a:t>Rad</a:t>
            </a:r>
            <a:r>
              <a:rPr lang="en-US" sz="2000" dirty="0" smtClean="0">
                <a:latin typeface="Lora" charset="-52"/>
              </a:rPr>
              <a:t> u </a:t>
            </a:r>
            <a:r>
              <a:rPr lang="en-US" sz="2000" dirty="0" err="1" smtClean="0">
                <a:latin typeface="Lora" charset="-52"/>
              </a:rPr>
              <a:t>grupi</a:t>
            </a:r>
            <a:r>
              <a:rPr lang="en-US" sz="2000" dirty="0" smtClean="0">
                <a:latin typeface="Lora" charset="-52"/>
              </a:rPr>
              <a:t>: </a:t>
            </a:r>
            <a:r>
              <a:rPr lang="en-US" sz="2000" dirty="0" err="1" smtClean="0">
                <a:latin typeface="Lora" charset="-52"/>
              </a:rPr>
              <a:t>izbor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problema</a:t>
            </a:r>
            <a:r>
              <a:rPr lang="en-US" sz="2000" dirty="0" smtClean="0">
                <a:latin typeface="Lora" charset="-52"/>
              </a:rPr>
              <a:t>, brainstorming </a:t>
            </a:r>
            <a:r>
              <a:rPr lang="en-US" sz="2000" dirty="0" err="1" smtClean="0">
                <a:latin typeface="Lora" charset="-52"/>
              </a:rPr>
              <a:t>ideja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za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akcije</a:t>
            </a:r>
            <a:r>
              <a:rPr lang="en-US" sz="2000" dirty="0" smtClean="0">
                <a:latin typeface="Lora" charset="-52"/>
              </a:rPr>
              <a:t>, </a:t>
            </a:r>
            <a:r>
              <a:rPr lang="en-US" sz="2000" dirty="0" err="1" smtClean="0">
                <a:latin typeface="Lora" charset="-52"/>
              </a:rPr>
              <a:t>izbor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akcije</a:t>
            </a:r>
            <a:endParaRPr lang="en-US" sz="2000" dirty="0" smtClean="0">
              <a:latin typeface="Lora" charset="-52"/>
            </a:endParaRPr>
          </a:p>
          <a:p>
            <a:r>
              <a:rPr lang="en-US" sz="2000" dirty="0" err="1" smtClean="0">
                <a:latin typeface="Lora" charset="-52"/>
              </a:rPr>
              <a:t>Izveštaji</a:t>
            </a:r>
            <a:r>
              <a:rPr lang="en-US" sz="2000" dirty="0" smtClean="0">
                <a:latin typeface="Lora" charset="-52"/>
              </a:rPr>
              <a:t> o </a:t>
            </a:r>
            <a:r>
              <a:rPr lang="en-US" sz="2000" dirty="0" err="1" smtClean="0">
                <a:latin typeface="Lora" charset="-52"/>
              </a:rPr>
              <a:t>grupnom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radu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i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diskusija</a:t>
            </a:r>
            <a:endParaRPr lang="en-US" sz="2000" dirty="0" smtClean="0">
              <a:latin typeface="Lora" charset="-52"/>
            </a:endParaRPr>
          </a:p>
          <a:p>
            <a:r>
              <a:rPr lang="en-US" sz="2000" dirty="0" err="1" smtClean="0">
                <a:solidFill>
                  <a:srgbClr val="FF0000"/>
                </a:solidFill>
                <a:latin typeface="Lora" charset="-52"/>
              </a:rPr>
              <a:t>Činkvina</a:t>
            </a:r>
            <a:r>
              <a:rPr lang="en-US" sz="2000" dirty="0" smtClean="0">
                <a:solidFill>
                  <a:srgbClr val="FF0000"/>
                </a:solidFill>
                <a:latin typeface="Lora" charset="-52"/>
              </a:rPr>
              <a:t>?</a:t>
            </a:r>
          </a:p>
          <a:p>
            <a:r>
              <a:rPr lang="en-US" sz="2000" dirty="0" err="1" smtClean="0">
                <a:latin typeface="Lora" charset="-52"/>
              </a:rPr>
              <a:t>Individualno</a:t>
            </a:r>
            <a:r>
              <a:rPr lang="en-US" sz="2000" dirty="0" smtClean="0">
                <a:latin typeface="Lora" charset="-52"/>
              </a:rPr>
              <a:t>: </a:t>
            </a:r>
            <a:r>
              <a:rPr lang="en-US" sz="2000" dirty="0" err="1" smtClean="0">
                <a:latin typeface="Lora" charset="-52"/>
              </a:rPr>
              <a:t>izlazna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karta</a:t>
            </a:r>
            <a:endParaRPr lang="en-US" sz="2000" dirty="0" smtClean="0">
              <a:latin typeface="Lora" charset="-52"/>
            </a:endParaRPr>
          </a:p>
        </p:txBody>
      </p:sp>
      <p:pic>
        <p:nvPicPr>
          <p:cNvPr id="14340" name="Picture 2" descr="C:\Users\korisnik\Desktop\nastava\2017\film u nastavi\I cas Milan i ja\diskusija cele grup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3886201"/>
            <a:ext cx="1447800" cy="1051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/>
              <a:t>Čas o času: analiza iz ugla nastavnika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/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352550"/>
          <a:ext cx="9144000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5364" name="Picture 2" descr="C:\Users\korisnik\Desktop\nastava\2017\film u nastavi\I cas Milan i ja\diskusija cele grupe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467600" y="3886201"/>
            <a:ext cx="1447800" cy="1051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zašto</a:t>
            </a:r>
            <a:r>
              <a:rPr lang="en-US" dirty="0" smtClean="0"/>
              <a:t> </a:t>
            </a:r>
            <a:r>
              <a:rPr lang="en-US" dirty="0" err="1" smtClean="0"/>
              <a:t>ovaj</a:t>
            </a:r>
            <a:r>
              <a:rPr lang="en-US" dirty="0" smtClean="0"/>
              <a:t> film/</a:t>
            </a:r>
            <a:r>
              <a:rPr lang="en-US" dirty="0" err="1" smtClean="0"/>
              <a:t>klip</a:t>
            </a:r>
            <a:r>
              <a:rPr lang="en-US" dirty="0" smtClean="0"/>
              <a:t>?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err="1" smtClean="0">
                <a:latin typeface="Lora" charset="-52"/>
              </a:rPr>
              <a:t>Prednosti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i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nedostaci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ovog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klipa</a:t>
            </a:r>
            <a:r>
              <a:rPr lang="en-US" sz="2000" dirty="0" smtClean="0">
                <a:latin typeface="Lora" charset="-52"/>
              </a:rPr>
              <a:t>?</a:t>
            </a:r>
          </a:p>
          <a:p>
            <a:r>
              <a:rPr lang="en-US" sz="2000" dirty="0" err="1" smtClean="0">
                <a:latin typeface="Lora" charset="-52"/>
              </a:rPr>
              <a:t>Mogućnost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korišćenja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ovog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klipa</a:t>
            </a:r>
            <a:r>
              <a:rPr lang="en-US" sz="2000" dirty="0" smtClean="0">
                <a:latin typeface="Lora" charset="-52"/>
              </a:rPr>
              <a:t> u </a:t>
            </a:r>
            <a:r>
              <a:rPr lang="en-US" sz="2000" dirty="0" err="1" smtClean="0">
                <a:latin typeface="Lora" charset="-52"/>
              </a:rPr>
              <a:t>nastavi</a:t>
            </a:r>
            <a:r>
              <a:rPr lang="en-US" sz="2000" dirty="0" smtClean="0">
                <a:latin typeface="Lora" charset="-52"/>
              </a:rPr>
              <a:t>/</a:t>
            </a:r>
            <a:r>
              <a:rPr lang="en-US" sz="2000" dirty="0" err="1" smtClean="0">
                <a:latin typeface="Lora" charset="-52"/>
              </a:rPr>
              <a:t>nekom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drugom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obliku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rada</a:t>
            </a:r>
            <a:r>
              <a:rPr lang="en-US" sz="2000" dirty="0" smtClean="0">
                <a:latin typeface="Lora" charset="-52"/>
              </a:rPr>
              <a:t> u </a:t>
            </a:r>
            <a:r>
              <a:rPr lang="en-US" sz="2000" dirty="0" err="1" smtClean="0">
                <a:latin typeface="Lora" charset="-52"/>
              </a:rPr>
              <a:t>školi</a:t>
            </a:r>
            <a:r>
              <a:rPr lang="en-US" sz="2000" dirty="0" smtClean="0">
                <a:latin typeface="Lora" charset="-52"/>
              </a:rPr>
              <a:t>? </a:t>
            </a:r>
          </a:p>
          <a:p>
            <a:r>
              <a:rPr lang="en-US" sz="2000" dirty="0" err="1" smtClean="0">
                <a:latin typeface="Lora" charset="-52"/>
              </a:rPr>
              <a:t>Da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li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biste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ga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koristili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i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zašto</a:t>
            </a:r>
            <a:r>
              <a:rPr lang="en-US" sz="2000" dirty="0" smtClean="0">
                <a:latin typeface="Lora" charset="-52"/>
              </a:rPr>
              <a:t>?</a:t>
            </a:r>
          </a:p>
        </p:txBody>
      </p:sp>
      <p:pic>
        <p:nvPicPr>
          <p:cNvPr id="16388" name="Picture 2" descr="C:\Users\korisnik\Desktop\nastava\2017\film u nastavi\I cas Milan i ja\diskusija cele grup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3886201"/>
            <a:ext cx="1447800" cy="1051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sr-Latn-CS" dirty="0" smtClean="0"/>
              <a:t>Šta film u interaktivnoj nastavi nije: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sz="2000" dirty="0" smtClean="0">
                <a:latin typeface="Lora"/>
                <a:ea typeface="Lora"/>
                <a:cs typeface="Lora"/>
                <a:sym typeface="Lora"/>
              </a:rPr>
              <a:t>ukras koji se dodaje tradicionalno dominantnom prenošenju znanja koji tradicionalnu nastavu čini savremenom</a:t>
            </a:r>
            <a:endParaRPr lang="en-US" sz="2000" dirty="0" smtClean="0">
              <a:latin typeface="Lora"/>
              <a:ea typeface="Lora"/>
              <a:cs typeface="Lora"/>
              <a:sym typeface="Lora"/>
            </a:endParaRPr>
          </a:p>
          <a:p>
            <a:r>
              <a:rPr lang="sr-Latn-CS" sz="2000" dirty="0" smtClean="0">
                <a:latin typeface="Lora"/>
                <a:ea typeface="Lora"/>
                <a:cs typeface="Lora"/>
                <a:sym typeface="Lora"/>
              </a:rPr>
              <a:t>celovita nastavna aktivnost koja zamenjuje ostale aktivnosti</a:t>
            </a:r>
            <a:endParaRPr lang="en-US" sz="2000" dirty="0" smtClean="0">
              <a:latin typeface="Lora"/>
              <a:ea typeface="Lora"/>
              <a:cs typeface="Lora"/>
              <a:sym typeface="Lora"/>
            </a:endParaRPr>
          </a:p>
          <a:p>
            <a:r>
              <a:rPr lang="sr-Latn-CS" sz="2000" dirty="0" smtClean="0">
                <a:latin typeface="Lora"/>
                <a:ea typeface="Lora"/>
                <a:cs typeface="Lora"/>
                <a:sym typeface="Lora"/>
              </a:rPr>
              <a:t>nastavno sredstvo koje ima instrumentalnu ulogu u usvajanju određenih znanja o svetu</a:t>
            </a:r>
          </a:p>
          <a:p>
            <a:r>
              <a:rPr lang="sr-Latn-CS" sz="2000" dirty="0" smtClean="0">
                <a:latin typeface="Lora"/>
                <a:ea typeface="Lora"/>
                <a:cs typeface="Lora"/>
                <a:sym typeface="Lora"/>
              </a:rPr>
              <a:t> ...</a:t>
            </a:r>
          </a:p>
          <a:p>
            <a:pPr>
              <a:buFont typeface="Arial" charset="0"/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9550"/>
            <a:ext cx="6809700" cy="435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/>
              <a:t>Čas o času: analiza iz ugla nastavnika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/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742950"/>
          <a:ext cx="9144000" cy="4400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8436" name="Picture 2" descr="C:\Users\korisnik\Desktop\nastava\2017\film u nastavi\I cas Milan i ja\diskusija cele grupe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67600" y="3886201"/>
            <a:ext cx="1447800" cy="1051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 txBox="1">
            <a:spLocks noGrp="1"/>
          </p:cNvSpPr>
          <p:nvPr>
            <p:ph type="sldNum" idx="12"/>
          </p:nvPr>
        </p:nvSpPr>
        <p:spPr>
          <a:xfrm>
            <a:off x="4297650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/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514350"/>
          <a:ext cx="6705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Šta biste drugačije u svojoj nastavi? 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z="2000" dirty="0" err="1" smtClean="0">
                <a:latin typeface="Lora" charset="-52"/>
              </a:rPr>
              <a:t>Tema</a:t>
            </a:r>
            <a:r>
              <a:rPr lang="en-US" sz="2000" dirty="0" smtClean="0">
                <a:latin typeface="Lora" charset="-52"/>
              </a:rPr>
              <a:t>? </a:t>
            </a:r>
          </a:p>
          <a:p>
            <a:pPr>
              <a:buFont typeface="Arial" charset="0"/>
              <a:buNone/>
            </a:pPr>
            <a:r>
              <a:rPr lang="en-US" sz="2000" dirty="0" err="1" smtClean="0">
                <a:latin typeface="Lora" charset="-52"/>
              </a:rPr>
              <a:t>Aktivnosti</a:t>
            </a:r>
            <a:r>
              <a:rPr lang="en-US" sz="2000" dirty="0" smtClean="0">
                <a:latin typeface="Lora" charset="-52"/>
              </a:rPr>
              <a:t>?</a:t>
            </a:r>
          </a:p>
          <a:p>
            <a:pPr>
              <a:buFont typeface="Arial" charset="0"/>
              <a:buNone/>
            </a:pPr>
            <a:r>
              <a:rPr lang="en-US" sz="2000" dirty="0" smtClean="0">
                <a:latin typeface="Lora" charset="-52"/>
              </a:rPr>
              <a:t>Film? </a:t>
            </a:r>
          </a:p>
          <a:p>
            <a:pPr>
              <a:buFont typeface="Arial" charset="0"/>
              <a:buNone/>
            </a:pPr>
            <a:endParaRPr lang="en-US" sz="2000" dirty="0" smtClean="0">
              <a:latin typeface="Lora" charset="-52"/>
            </a:endParaRPr>
          </a:p>
          <a:p>
            <a:pPr>
              <a:buFont typeface="Arial" charset="0"/>
              <a:buNone/>
            </a:pPr>
            <a:r>
              <a:rPr lang="en-US" sz="2000" dirty="0" err="1" smtClean="0">
                <a:latin typeface="Lora" charset="-52"/>
              </a:rPr>
              <a:t>Da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li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birati</a:t>
            </a:r>
            <a:r>
              <a:rPr lang="en-US" sz="2000" dirty="0" smtClean="0">
                <a:latin typeface="Lora" charset="-52"/>
              </a:rPr>
              <a:t> “</a:t>
            </a:r>
            <a:r>
              <a:rPr lang="en-US" sz="2000" dirty="0" err="1" smtClean="0">
                <a:latin typeface="Lora" charset="-52"/>
              </a:rPr>
              <a:t>sigurne</a:t>
            </a:r>
            <a:r>
              <a:rPr lang="en-US" sz="2000" dirty="0" smtClean="0">
                <a:latin typeface="Lora" charset="-52"/>
              </a:rPr>
              <a:t>” </a:t>
            </a:r>
            <a:r>
              <a:rPr lang="en-US" sz="2000" dirty="0" err="1" smtClean="0">
                <a:latin typeface="Lora" charset="-52"/>
              </a:rPr>
              <a:t>ili</a:t>
            </a:r>
            <a:r>
              <a:rPr lang="en-US" sz="2000" dirty="0" smtClean="0">
                <a:latin typeface="Lora" charset="-52"/>
              </a:rPr>
              <a:t> “</a:t>
            </a:r>
            <a:r>
              <a:rPr lang="en-US" sz="2000" dirty="0" err="1" smtClean="0">
                <a:latin typeface="Lora" charset="-52"/>
              </a:rPr>
              <a:t>izazovne</a:t>
            </a:r>
            <a:r>
              <a:rPr lang="en-US" sz="2000" dirty="0" smtClean="0">
                <a:latin typeface="Lora" charset="-52"/>
              </a:rPr>
              <a:t>” </a:t>
            </a:r>
            <a:r>
              <a:rPr lang="en-US" sz="2000" dirty="0" err="1" smtClean="0">
                <a:latin typeface="Lora" charset="-52"/>
              </a:rPr>
              <a:t>teme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i</a:t>
            </a:r>
            <a:r>
              <a:rPr lang="en-US" sz="2000" dirty="0" smtClean="0">
                <a:latin typeface="Lora" charset="-52"/>
              </a:rPr>
              <a:t> </a:t>
            </a:r>
            <a:r>
              <a:rPr lang="en-US" sz="2000" dirty="0" err="1" smtClean="0">
                <a:latin typeface="Lora" charset="-52"/>
              </a:rPr>
              <a:t>filmove</a:t>
            </a:r>
            <a:r>
              <a:rPr lang="en-US" sz="2000" dirty="0" smtClean="0">
                <a:latin typeface="Lora" charset="-52"/>
              </a:rPr>
              <a:t>?</a:t>
            </a:r>
          </a:p>
          <a:p>
            <a:pPr>
              <a:buFont typeface="Arial" charset="0"/>
              <a:buNone/>
            </a:pPr>
            <a:endParaRPr lang="en-US" sz="2000" dirty="0" smtClean="0">
              <a:latin typeface="Lora" charset="-52"/>
            </a:endParaRPr>
          </a:p>
          <a:p>
            <a:pPr>
              <a:buFont typeface="Arial" charset="0"/>
              <a:buNone/>
            </a:pPr>
            <a:endParaRPr lang="en-US" sz="2000" dirty="0" smtClean="0">
              <a:latin typeface="Lora" charset="-52"/>
            </a:endParaRPr>
          </a:p>
          <a:p>
            <a:pPr>
              <a:buFont typeface="Arial" charset="0"/>
              <a:buNone/>
            </a:pPr>
            <a:endParaRPr lang="en-US" sz="2000" dirty="0" smtClean="0">
              <a:latin typeface="Lora" charset="-52"/>
            </a:endParaRPr>
          </a:p>
          <a:p>
            <a:pPr>
              <a:buFont typeface="Arial" charset="0"/>
              <a:buNone/>
            </a:pPr>
            <a:endParaRPr lang="en-US" sz="2000" dirty="0" smtClean="0">
              <a:latin typeface="Lora" charset="-52"/>
            </a:endParaRPr>
          </a:p>
          <a:p>
            <a:pPr>
              <a:buFont typeface="Arial" charset="0"/>
              <a:buNone/>
            </a:pPr>
            <a:endParaRPr lang="en-US" sz="2000" dirty="0" smtClean="0">
              <a:latin typeface="Lora" charset="-52"/>
            </a:endParaRPr>
          </a:p>
          <a:p>
            <a:pPr>
              <a:buFont typeface="Arial" charset="0"/>
              <a:buNone/>
            </a:pPr>
            <a:endParaRPr lang="en-US" sz="2000" dirty="0" smtClean="0">
              <a:latin typeface="Lora" charset="-52"/>
            </a:endParaRPr>
          </a:p>
        </p:txBody>
      </p:sp>
      <p:pic>
        <p:nvPicPr>
          <p:cNvPr id="19460" name="Picture 2" descr="C:\Users\korisnik\Desktop\nastava\2017\film u nastavi\I cas Milan i ja\diskusija cele grup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3886201"/>
            <a:ext cx="1447800" cy="1051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85750"/>
            <a:ext cx="6809700" cy="435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RS" dirty="0"/>
              <a:t>Čas o času: analiza iz ugla nastavnika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/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14400" y="514350"/>
          <a:ext cx="8077200" cy="4476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484" name="Picture 2" descr="C:\Users\korisnik\Desktop\nastava\2017\film u nastavi\I cas Milan i ja\diskusija cele grupe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67600" y="3886201"/>
            <a:ext cx="1447800" cy="1051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5"/>
          <p:cNvSpPr txBox="1">
            <a:spLocks noGrp="1"/>
          </p:cNvSpPr>
          <p:nvPr>
            <p:ph type="ctrTitle"/>
          </p:nvPr>
        </p:nvSpPr>
        <p:spPr>
          <a:xfrm>
            <a:off x="2057400" y="1809750"/>
            <a:ext cx="3787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dirty="0" smtClean="0"/>
              <a:t>Unutrašnji čas</a:t>
            </a:r>
            <a:endParaRPr/>
          </a:p>
        </p:txBody>
      </p:sp>
      <p:sp>
        <p:nvSpPr>
          <p:cNvPr id="112" name="Google Shape;112;p15"/>
          <p:cNvSpPr txBox="1"/>
          <p:nvPr/>
        </p:nvSpPr>
        <p:spPr>
          <a:xfrm>
            <a:off x="1133975" y="2291150"/>
            <a:ext cx="543900" cy="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 lang="en"/>
          </a:p>
        </p:txBody>
      </p:sp>
      <p:sp>
        <p:nvSpPr>
          <p:cNvPr id="5" name="Google Shape;681;p39"/>
          <p:cNvSpPr/>
          <p:nvPr/>
        </p:nvSpPr>
        <p:spPr>
          <a:xfrm>
            <a:off x="4419600" y="4324350"/>
            <a:ext cx="340844" cy="297873"/>
          </a:xfrm>
          <a:custGeom>
            <a:avLst/>
            <a:gdLst/>
            <a:ahLst/>
            <a:cxnLst/>
            <a:rect l="l" t="t" r="r" b="b"/>
            <a:pathLst>
              <a:path w="16221" h="14176" fill="none" extrusionOk="0">
                <a:moveTo>
                  <a:pt x="16075" y="12665"/>
                </a:moveTo>
                <a:lnTo>
                  <a:pt x="8987" y="488"/>
                </a:lnTo>
                <a:lnTo>
                  <a:pt x="8987" y="488"/>
                </a:lnTo>
                <a:lnTo>
                  <a:pt x="8914" y="390"/>
                </a:lnTo>
                <a:lnTo>
                  <a:pt x="8817" y="293"/>
                </a:lnTo>
                <a:lnTo>
                  <a:pt x="8720" y="196"/>
                </a:lnTo>
                <a:lnTo>
                  <a:pt x="8622" y="123"/>
                </a:lnTo>
                <a:lnTo>
                  <a:pt x="8500" y="74"/>
                </a:lnTo>
                <a:lnTo>
                  <a:pt x="8379" y="25"/>
                </a:lnTo>
                <a:lnTo>
                  <a:pt x="8232" y="1"/>
                </a:lnTo>
                <a:lnTo>
                  <a:pt x="8111" y="1"/>
                </a:lnTo>
                <a:lnTo>
                  <a:pt x="8111" y="1"/>
                </a:lnTo>
                <a:lnTo>
                  <a:pt x="7965" y="1"/>
                </a:lnTo>
                <a:lnTo>
                  <a:pt x="7843" y="25"/>
                </a:lnTo>
                <a:lnTo>
                  <a:pt x="7721" y="74"/>
                </a:lnTo>
                <a:lnTo>
                  <a:pt x="7599" y="123"/>
                </a:lnTo>
                <a:lnTo>
                  <a:pt x="7502" y="196"/>
                </a:lnTo>
                <a:lnTo>
                  <a:pt x="7404" y="293"/>
                </a:lnTo>
                <a:lnTo>
                  <a:pt x="7307" y="390"/>
                </a:lnTo>
                <a:lnTo>
                  <a:pt x="7234" y="488"/>
                </a:lnTo>
                <a:lnTo>
                  <a:pt x="147" y="12665"/>
                </a:lnTo>
                <a:lnTo>
                  <a:pt x="147" y="12665"/>
                </a:lnTo>
                <a:lnTo>
                  <a:pt x="74" y="12787"/>
                </a:lnTo>
                <a:lnTo>
                  <a:pt x="25" y="12909"/>
                </a:lnTo>
                <a:lnTo>
                  <a:pt x="0" y="13031"/>
                </a:lnTo>
                <a:lnTo>
                  <a:pt x="0" y="13177"/>
                </a:lnTo>
                <a:lnTo>
                  <a:pt x="0" y="13177"/>
                </a:lnTo>
                <a:lnTo>
                  <a:pt x="0" y="13299"/>
                </a:lnTo>
                <a:lnTo>
                  <a:pt x="25" y="13420"/>
                </a:lnTo>
                <a:lnTo>
                  <a:pt x="74" y="13567"/>
                </a:lnTo>
                <a:lnTo>
                  <a:pt x="147" y="13688"/>
                </a:lnTo>
                <a:lnTo>
                  <a:pt x="147" y="13688"/>
                </a:lnTo>
                <a:lnTo>
                  <a:pt x="220" y="13786"/>
                </a:lnTo>
                <a:lnTo>
                  <a:pt x="293" y="13883"/>
                </a:lnTo>
                <a:lnTo>
                  <a:pt x="390" y="13981"/>
                </a:lnTo>
                <a:lnTo>
                  <a:pt x="512" y="14054"/>
                </a:lnTo>
                <a:lnTo>
                  <a:pt x="634" y="14102"/>
                </a:lnTo>
                <a:lnTo>
                  <a:pt x="755" y="14151"/>
                </a:lnTo>
                <a:lnTo>
                  <a:pt x="877" y="14175"/>
                </a:lnTo>
                <a:lnTo>
                  <a:pt x="1023" y="14175"/>
                </a:lnTo>
                <a:lnTo>
                  <a:pt x="15198" y="14175"/>
                </a:lnTo>
                <a:lnTo>
                  <a:pt x="15198" y="14175"/>
                </a:lnTo>
                <a:lnTo>
                  <a:pt x="15344" y="14175"/>
                </a:lnTo>
                <a:lnTo>
                  <a:pt x="15466" y="14151"/>
                </a:lnTo>
                <a:lnTo>
                  <a:pt x="15588" y="14102"/>
                </a:lnTo>
                <a:lnTo>
                  <a:pt x="15709" y="14054"/>
                </a:lnTo>
                <a:lnTo>
                  <a:pt x="15831" y="13981"/>
                </a:lnTo>
                <a:lnTo>
                  <a:pt x="15929" y="13883"/>
                </a:lnTo>
                <a:lnTo>
                  <a:pt x="16002" y="13786"/>
                </a:lnTo>
                <a:lnTo>
                  <a:pt x="16075" y="13688"/>
                </a:lnTo>
                <a:lnTo>
                  <a:pt x="16075" y="13688"/>
                </a:lnTo>
                <a:lnTo>
                  <a:pt x="16148" y="13567"/>
                </a:lnTo>
                <a:lnTo>
                  <a:pt x="16197" y="13420"/>
                </a:lnTo>
                <a:lnTo>
                  <a:pt x="16221" y="13299"/>
                </a:lnTo>
                <a:lnTo>
                  <a:pt x="16221" y="13177"/>
                </a:lnTo>
                <a:lnTo>
                  <a:pt x="16221" y="13177"/>
                </a:lnTo>
                <a:lnTo>
                  <a:pt x="16221" y="13031"/>
                </a:lnTo>
                <a:lnTo>
                  <a:pt x="16197" y="12909"/>
                </a:lnTo>
                <a:lnTo>
                  <a:pt x="16148" y="12787"/>
                </a:lnTo>
                <a:lnTo>
                  <a:pt x="16075" y="12665"/>
                </a:lnTo>
                <a:lnTo>
                  <a:pt x="16075" y="12665"/>
                </a:lnTo>
                <a:close/>
                <a:moveTo>
                  <a:pt x="8111" y="12349"/>
                </a:moveTo>
                <a:lnTo>
                  <a:pt x="8111" y="12349"/>
                </a:lnTo>
                <a:lnTo>
                  <a:pt x="7916" y="12324"/>
                </a:lnTo>
                <a:lnTo>
                  <a:pt x="7721" y="12276"/>
                </a:lnTo>
                <a:lnTo>
                  <a:pt x="7575" y="12178"/>
                </a:lnTo>
                <a:lnTo>
                  <a:pt x="7429" y="12057"/>
                </a:lnTo>
                <a:lnTo>
                  <a:pt x="7307" y="11910"/>
                </a:lnTo>
                <a:lnTo>
                  <a:pt x="7210" y="11764"/>
                </a:lnTo>
                <a:lnTo>
                  <a:pt x="7161" y="11569"/>
                </a:lnTo>
                <a:lnTo>
                  <a:pt x="7136" y="11375"/>
                </a:lnTo>
                <a:lnTo>
                  <a:pt x="7136" y="11375"/>
                </a:lnTo>
                <a:lnTo>
                  <a:pt x="7161" y="11180"/>
                </a:lnTo>
                <a:lnTo>
                  <a:pt x="7210" y="11009"/>
                </a:lnTo>
                <a:lnTo>
                  <a:pt x="7307" y="10839"/>
                </a:lnTo>
                <a:lnTo>
                  <a:pt x="7429" y="10693"/>
                </a:lnTo>
                <a:lnTo>
                  <a:pt x="7575" y="10571"/>
                </a:lnTo>
                <a:lnTo>
                  <a:pt x="7721" y="10473"/>
                </a:lnTo>
                <a:lnTo>
                  <a:pt x="7916" y="10425"/>
                </a:lnTo>
                <a:lnTo>
                  <a:pt x="8111" y="10400"/>
                </a:lnTo>
                <a:lnTo>
                  <a:pt x="8111" y="10400"/>
                </a:lnTo>
                <a:lnTo>
                  <a:pt x="8306" y="10425"/>
                </a:lnTo>
                <a:lnTo>
                  <a:pt x="8476" y="10473"/>
                </a:lnTo>
                <a:lnTo>
                  <a:pt x="8646" y="10571"/>
                </a:lnTo>
                <a:lnTo>
                  <a:pt x="8793" y="10693"/>
                </a:lnTo>
                <a:lnTo>
                  <a:pt x="8914" y="10839"/>
                </a:lnTo>
                <a:lnTo>
                  <a:pt x="9012" y="11009"/>
                </a:lnTo>
                <a:lnTo>
                  <a:pt x="9061" y="11180"/>
                </a:lnTo>
                <a:lnTo>
                  <a:pt x="9085" y="11375"/>
                </a:lnTo>
                <a:lnTo>
                  <a:pt x="9085" y="11375"/>
                </a:lnTo>
                <a:lnTo>
                  <a:pt x="9061" y="11569"/>
                </a:lnTo>
                <a:lnTo>
                  <a:pt x="9012" y="11764"/>
                </a:lnTo>
                <a:lnTo>
                  <a:pt x="8914" y="11910"/>
                </a:lnTo>
                <a:lnTo>
                  <a:pt x="8793" y="12057"/>
                </a:lnTo>
                <a:lnTo>
                  <a:pt x="8646" y="12178"/>
                </a:lnTo>
                <a:lnTo>
                  <a:pt x="8476" y="12276"/>
                </a:lnTo>
                <a:lnTo>
                  <a:pt x="8306" y="12324"/>
                </a:lnTo>
                <a:lnTo>
                  <a:pt x="8111" y="12349"/>
                </a:lnTo>
                <a:lnTo>
                  <a:pt x="8111" y="12349"/>
                </a:lnTo>
                <a:close/>
                <a:moveTo>
                  <a:pt x="9231" y="5091"/>
                </a:moveTo>
                <a:lnTo>
                  <a:pt x="8939" y="8915"/>
                </a:lnTo>
                <a:lnTo>
                  <a:pt x="8939" y="8915"/>
                </a:lnTo>
                <a:lnTo>
                  <a:pt x="8914" y="9061"/>
                </a:lnTo>
                <a:lnTo>
                  <a:pt x="8866" y="9207"/>
                </a:lnTo>
                <a:lnTo>
                  <a:pt x="8793" y="9304"/>
                </a:lnTo>
                <a:lnTo>
                  <a:pt x="8695" y="9426"/>
                </a:lnTo>
                <a:lnTo>
                  <a:pt x="8573" y="9499"/>
                </a:lnTo>
                <a:lnTo>
                  <a:pt x="8452" y="9572"/>
                </a:lnTo>
                <a:lnTo>
                  <a:pt x="8330" y="9621"/>
                </a:lnTo>
                <a:lnTo>
                  <a:pt x="8184" y="9621"/>
                </a:lnTo>
                <a:lnTo>
                  <a:pt x="8038" y="9621"/>
                </a:lnTo>
                <a:lnTo>
                  <a:pt x="8038" y="9621"/>
                </a:lnTo>
                <a:lnTo>
                  <a:pt x="7891" y="9621"/>
                </a:lnTo>
                <a:lnTo>
                  <a:pt x="7770" y="9572"/>
                </a:lnTo>
                <a:lnTo>
                  <a:pt x="7648" y="9499"/>
                </a:lnTo>
                <a:lnTo>
                  <a:pt x="7526" y="9426"/>
                </a:lnTo>
                <a:lnTo>
                  <a:pt x="7429" y="9304"/>
                </a:lnTo>
                <a:lnTo>
                  <a:pt x="7356" y="9207"/>
                </a:lnTo>
                <a:lnTo>
                  <a:pt x="7307" y="9061"/>
                </a:lnTo>
                <a:lnTo>
                  <a:pt x="7283" y="8915"/>
                </a:lnTo>
                <a:lnTo>
                  <a:pt x="6990" y="5091"/>
                </a:lnTo>
                <a:lnTo>
                  <a:pt x="6990" y="5091"/>
                </a:lnTo>
                <a:lnTo>
                  <a:pt x="7015" y="4945"/>
                </a:lnTo>
                <a:lnTo>
                  <a:pt x="7039" y="4823"/>
                </a:lnTo>
                <a:lnTo>
                  <a:pt x="7088" y="4701"/>
                </a:lnTo>
                <a:lnTo>
                  <a:pt x="7161" y="4604"/>
                </a:lnTo>
                <a:lnTo>
                  <a:pt x="7258" y="4506"/>
                </a:lnTo>
                <a:lnTo>
                  <a:pt x="7380" y="4433"/>
                </a:lnTo>
                <a:lnTo>
                  <a:pt x="7526" y="4409"/>
                </a:lnTo>
                <a:lnTo>
                  <a:pt x="7648" y="4385"/>
                </a:lnTo>
                <a:lnTo>
                  <a:pt x="8573" y="4385"/>
                </a:lnTo>
                <a:lnTo>
                  <a:pt x="8573" y="4385"/>
                </a:lnTo>
                <a:lnTo>
                  <a:pt x="8695" y="4409"/>
                </a:lnTo>
                <a:lnTo>
                  <a:pt x="8841" y="4433"/>
                </a:lnTo>
                <a:lnTo>
                  <a:pt x="8963" y="4506"/>
                </a:lnTo>
                <a:lnTo>
                  <a:pt x="9061" y="4604"/>
                </a:lnTo>
                <a:lnTo>
                  <a:pt x="9134" y="4701"/>
                </a:lnTo>
                <a:lnTo>
                  <a:pt x="9182" y="4823"/>
                </a:lnTo>
                <a:lnTo>
                  <a:pt x="9207" y="4945"/>
                </a:lnTo>
                <a:lnTo>
                  <a:pt x="9231" y="5091"/>
                </a:lnTo>
                <a:lnTo>
                  <a:pt x="9231" y="5091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100;p14"/>
          <p:cNvSpPr txBox="1">
            <a:spLocks/>
          </p:cNvSpPr>
          <p:nvPr/>
        </p:nvSpPr>
        <p:spPr>
          <a:xfrm>
            <a:off x="1295400" y="1428750"/>
            <a:ext cx="6858000" cy="144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D00"/>
              </a:buClr>
              <a:buSzPts val="2400"/>
              <a:buFont typeface="Quattrocento Sans"/>
              <a:buNone/>
              <a:tabLst/>
              <a:defRPr/>
            </a:pPr>
            <a:r>
              <a:rPr kumimoji="0" lang="sr-Latn-RS" sz="36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ora"/>
                <a:ea typeface="Lora"/>
                <a:cs typeface="Lora"/>
                <a:sym typeface="Lora"/>
              </a:rPr>
              <a:t>Prisetite se problema sa kojima se svakodnevno susrećete u svojoj zajednici/školi.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highlight>
                <a:srgbClr val="FFCD00"/>
              </a:highlight>
              <a:uLnTx/>
              <a:uFillTx/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D00"/>
              </a:buClr>
              <a:buSzPts val="2400"/>
              <a:buFont typeface="Quattrocento Sans"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72200" y="0"/>
            <a:ext cx="2971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dirty="0" smtClean="0">
                <a:latin typeface="Lora" charset="-52"/>
              </a:rPr>
              <a:t>Individualno zapisivanje</a:t>
            </a:r>
            <a:endParaRPr lang="en-US" dirty="0">
              <a:latin typeface="Lora" charset="-5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72200" y="361950"/>
            <a:ext cx="2971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dirty="0" smtClean="0">
                <a:latin typeface="Lora" charset="-52"/>
              </a:rPr>
              <a:t>Razmena</a:t>
            </a:r>
            <a:endParaRPr lang="en-US" dirty="0">
              <a:latin typeface="Lora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 lang="en"/>
          </a:p>
        </p:txBody>
      </p:sp>
      <p:sp>
        <p:nvSpPr>
          <p:cNvPr id="6" name="Google Shape;100;p14"/>
          <p:cNvSpPr txBox="1">
            <a:spLocks/>
          </p:cNvSpPr>
          <p:nvPr/>
        </p:nvSpPr>
        <p:spPr>
          <a:xfrm>
            <a:off x="1295400" y="1428750"/>
            <a:ext cx="6858000" cy="144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D00"/>
              </a:buClr>
              <a:buSzPts val="2400"/>
              <a:buFont typeface="Quattrocento Sans"/>
              <a:buNone/>
              <a:tabLst/>
              <a:defRPr/>
            </a:pPr>
            <a:r>
              <a:rPr kumimoji="0" lang="sr-Latn-RS" sz="36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ora"/>
                <a:ea typeface="Lora"/>
                <a:cs typeface="Lora"/>
                <a:sym typeface="Lora"/>
              </a:rPr>
              <a:t>Kako članovi</a:t>
            </a:r>
            <a:r>
              <a:rPr kumimoji="0" lang="sr-Latn-RS" sz="3600" b="1" i="1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ora"/>
                <a:ea typeface="Lora"/>
                <a:cs typeface="Lora"/>
                <a:sym typeface="Lora"/>
              </a:rPr>
              <a:t> Vaše lokalne/školske zajednice reaguju na opisani problem?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highlight>
                <a:srgbClr val="FFCD00"/>
              </a:highlight>
              <a:uLnTx/>
              <a:uFillTx/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D00"/>
              </a:buClr>
              <a:buSzPts val="2400"/>
              <a:buFont typeface="Quattrocento Sans"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grpSp>
        <p:nvGrpSpPr>
          <p:cNvPr id="7" name="Google Shape;477;p39"/>
          <p:cNvGrpSpPr/>
          <p:nvPr/>
        </p:nvGrpSpPr>
        <p:grpSpPr>
          <a:xfrm>
            <a:off x="4419600" y="4324350"/>
            <a:ext cx="336767" cy="383835"/>
            <a:chOff x="4630125" y="278900"/>
            <a:chExt cx="400675" cy="456675"/>
          </a:xfrm>
        </p:grpSpPr>
        <p:sp>
          <p:nvSpPr>
            <p:cNvPr id="8" name="Google Shape;478;p39"/>
            <p:cNvSpPr/>
            <p:nvPr/>
          </p:nvSpPr>
          <p:spPr>
            <a:xfrm>
              <a:off x="4659350" y="3288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12763" y="1"/>
                  </a:moveTo>
                  <a:lnTo>
                    <a:pt x="926" y="1"/>
                  </a:lnTo>
                  <a:lnTo>
                    <a:pt x="926" y="1"/>
                  </a:lnTo>
                  <a:lnTo>
                    <a:pt x="731" y="25"/>
                  </a:lnTo>
                  <a:lnTo>
                    <a:pt x="561" y="74"/>
                  </a:lnTo>
                  <a:lnTo>
                    <a:pt x="390" y="171"/>
                  </a:lnTo>
                  <a:lnTo>
                    <a:pt x="269" y="269"/>
                  </a:lnTo>
                  <a:lnTo>
                    <a:pt x="147" y="415"/>
                  </a:lnTo>
                  <a:lnTo>
                    <a:pt x="74" y="561"/>
                  </a:lnTo>
                  <a:lnTo>
                    <a:pt x="1" y="732"/>
                  </a:lnTo>
                  <a:lnTo>
                    <a:pt x="1" y="926"/>
                  </a:lnTo>
                  <a:lnTo>
                    <a:pt x="1" y="2948"/>
                  </a:lnTo>
                  <a:lnTo>
                    <a:pt x="1" y="2948"/>
                  </a:lnTo>
                  <a:lnTo>
                    <a:pt x="1" y="3143"/>
                  </a:lnTo>
                  <a:lnTo>
                    <a:pt x="74" y="3313"/>
                  </a:lnTo>
                  <a:lnTo>
                    <a:pt x="147" y="3459"/>
                  </a:lnTo>
                  <a:lnTo>
                    <a:pt x="269" y="3605"/>
                  </a:lnTo>
                  <a:lnTo>
                    <a:pt x="390" y="3727"/>
                  </a:lnTo>
                  <a:lnTo>
                    <a:pt x="561" y="3800"/>
                  </a:lnTo>
                  <a:lnTo>
                    <a:pt x="731" y="3849"/>
                  </a:lnTo>
                  <a:lnTo>
                    <a:pt x="926" y="3873"/>
                  </a:lnTo>
                  <a:lnTo>
                    <a:pt x="12763" y="3873"/>
                  </a:lnTo>
                  <a:lnTo>
                    <a:pt x="14857" y="1949"/>
                  </a:lnTo>
                  <a:lnTo>
                    <a:pt x="12763" y="1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479;p39"/>
            <p:cNvSpPr/>
            <p:nvPr/>
          </p:nvSpPr>
          <p:spPr>
            <a:xfrm>
              <a:off x="4630125" y="4524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2095" y="1"/>
                  </a:moveTo>
                  <a:lnTo>
                    <a:pt x="13932" y="1"/>
                  </a:lnTo>
                  <a:lnTo>
                    <a:pt x="13932" y="1"/>
                  </a:lnTo>
                  <a:lnTo>
                    <a:pt x="14126" y="25"/>
                  </a:lnTo>
                  <a:lnTo>
                    <a:pt x="14297" y="74"/>
                  </a:lnTo>
                  <a:lnTo>
                    <a:pt x="14467" y="147"/>
                  </a:lnTo>
                  <a:lnTo>
                    <a:pt x="14589" y="269"/>
                  </a:lnTo>
                  <a:lnTo>
                    <a:pt x="14711" y="415"/>
                  </a:lnTo>
                  <a:lnTo>
                    <a:pt x="14784" y="561"/>
                  </a:lnTo>
                  <a:lnTo>
                    <a:pt x="14857" y="732"/>
                  </a:lnTo>
                  <a:lnTo>
                    <a:pt x="14857" y="926"/>
                  </a:lnTo>
                  <a:lnTo>
                    <a:pt x="14857" y="2948"/>
                  </a:lnTo>
                  <a:lnTo>
                    <a:pt x="14857" y="2948"/>
                  </a:lnTo>
                  <a:lnTo>
                    <a:pt x="14857" y="3143"/>
                  </a:lnTo>
                  <a:lnTo>
                    <a:pt x="14784" y="3313"/>
                  </a:lnTo>
                  <a:lnTo>
                    <a:pt x="14711" y="3459"/>
                  </a:lnTo>
                  <a:lnTo>
                    <a:pt x="14589" y="3605"/>
                  </a:lnTo>
                  <a:lnTo>
                    <a:pt x="14467" y="3703"/>
                  </a:lnTo>
                  <a:lnTo>
                    <a:pt x="14297" y="3800"/>
                  </a:lnTo>
                  <a:lnTo>
                    <a:pt x="14126" y="3849"/>
                  </a:lnTo>
                  <a:lnTo>
                    <a:pt x="13932" y="3873"/>
                  </a:lnTo>
                  <a:lnTo>
                    <a:pt x="2095" y="3873"/>
                  </a:lnTo>
                  <a:lnTo>
                    <a:pt x="1" y="1925"/>
                  </a:lnTo>
                  <a:lnTo>
                    <a:pt x="2095" y="1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480;p39"/>
            <p:cNvSpPr/>
            <p:nvPr/>
          </p:nvSpPr>
          <p:spPr>
            <a:xfrm>
              <a:off x="4808525" y="278900"/>
              <a:ext cx="43875" cy="49950"/>
            </a:xfrm>
            <a:custGeom>
              <a:avLst/>
              <a:gdLst/>
              <a:ahLst/>
              <a:cxnLst/>
              <a:rect l="l" t="t" r="r" b="b"/>
              <a:pathLst>
                <a:path w="1755" h="1998" fill="none" extrusionOk="0">
                  <a:moveTo>
                    <a:pt x="1754" y="1998"/>
                  </a:moveTo>
                  <a:lnTo>
                    <a:pt x="1754" y="585"/>
                  </a:lnTo>
                  <a:lnTo>
                    <a:pt x="1754" y="585"/>
                  </a:lnTo>
                  <a:lnTo>
                    <a:pt x="1754" y="464"/>
                  </a:lnTo>
                  <a:lnTo>
                    <a:pt x="1730" y="366"/>
                  </a:lnTo>
                  <a:lnTo>
                    <a:pt x="1657" y="269"/>
                  </a:lnTo>
                  <a:lnTo>
                    <a:pt x="1584" y="171"/>
                  </a:lnTo>
                  <a:lnTo>
                    <a:pt x="1511" y="98"/>
                  </a:lnTo>
                  <a:lnTo>
                    <a:pt x="1413" y="49"/>
                  </a:lnTo>
                  <a:lnTo>
                    <a:pt x="1291" y="25"/>
                  </a:lnTo>
                  <a:lnTo>
                    <a:pt x="1194" y="1"/>
                  </a:lnTo>
                  <a:lnTo>
                    <a:pt x="561" y="1"/>
                  </a:lnTo>
                  <a:lnTo>
                    <a:pt x="561" y="1"/>
                  </a:lnTo>
                  <a:lnTo>
                    <a:pt x="463" y="25"/>
                  </a:lnTo>
                  <a:lnTo>
                    <a:pt x="342" y="49"/>
                  </a:lnTo>
                  <a:lnTo>
                    <a:pt x="244" y="98"/>
                  </a:lnTo>
                  <a:lnTo>
                    <a:pt x="171" y="171"/>
                  </a:lnTo>
                  <a:lnTo>
                    <a:pt x="98" y="269"/>
                  </a:lnTo>
                  <a:lnTo>
                    <a:pt x="25" y="366"/>
                  </a:lnTo>
                  <a:lnTo>
                    <a:pt x="1" y="464"/>
                  </a:lnTo>
                  <a:lnTo>
                    <a:pt x="1" y="585"/>
                  </a:lnTo>
                  <a:lnTo>
                    <a:pt x="1" y="1998"/>
                  </a:lnTo>
                  <a:lnTo>
                    <a:pt x="1754" y="1998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481;p39"/>
            <p:cNvSpPr/>
            <p:nvPr/>
          </p:nvSpPr>
          <p:spPr>
            <a:xfrm>
              <a:off x="4808525" y="549250"/>
              <a:ext cx="43875" cy="186325"/>
            </a:xfrm>
            <a:custGeom>
              <a:avLst/>
              <a:gdLst/>
              <a:ahLst/>
              <a:cxnLst/>
              <a:rect l="l" t="t" r="r" b="b"/>
              <a:pathLst>
                <a:path w="1755" h="7453" fill="none" extrusionOk="0">
                  <a:moveTo>
                    <a:pt x="1" y="0"/>
                  </a:moveTo>
                  <a:lnTo>
                    <a:pt x="1" y="7453"/>
                  </a:lnTo>
                  <a:lnTo>
                    <a:pt x="1754" y="7453"/>
                  </a:lnTo>
                  <a:lnTo>
                    <a:pt x="1754" y="0"/>
                  </a:lnTo>
                  <a:lnTo>
                    <a:pt x="1" y="0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172200" y="0"/>
            <a:ext cx="2971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dirty="0" smtClean="0">
                <a:latin typeface="Lora" charset="-52"/>
              </a:rPr>
              <a:t>Razmena</a:t>
            </a:r>
            <a:endParaRPr lang="en-US" dirty="0">
              <a:latin typeface="Lora" charset="-5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 lang="en"/>
          </a:p>
        </p:txBody>
      </p:sp>
      <p:grpSp>
        <p:nvGrpSpPr>
          <p:cNvPr id="3" name="Google Shape;477;p39"/>
          <p:cNvGrpSpPr/>
          <p:nvPr/>
        </p:nvGrpSpPr>
        <p:grpSpPr>
          <a:xfrm>
            <a:off x="4419600" y="4324350"/>
            <a:ext cx="336767" cy="383835"/>
            <a:chOff x="4630125" y="278900"/>
            <a:chExt cx="400675" cy="456675"/>
          </a:xfrm>
        </p:grpSpPr>
        <p:sp>
          <p:nvSpPr>
            <p:cNvPr id="4" name="Google Shape;478;p39"/>
            <p:cNvSpPr/>
            <p:nvPr/>
          </p:nvSpPr>
          <p:spPr>
            <a:xfrm>
              <a:off x="4659350" y="3288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12763" y="1"/>
                  </a:moveTo>
                  <a:lnTo>
                    <a:pt x="926" y="1"/>
                  </a:lnTo>
                  <a:lnTo>
                    <a:pt x="926" y="1"/>
                  </a:lnTo>
                  <a:lnTo>
                    <a:pt x="731" y="25"/>
                  </a:lnTo>
                  <a:lnTo>
                    <a:pt x="561" y="74"/>
                  </a:lnTo>
                  <a:lnTo>
                    <a:pt x="390" y="171"/>
                  </a:lnTo>
                  <a:lnTo>
                    <a:pt x="269" y="269"/>
                  </a:lnTo>
                  <a:lnTo>
                    <a:pt x="147" y="415"/>
                  </a:lnTo>
                  <a:lnTo>
                    <a:pt x="74" y="561"/>
                  </a:lnTo>
                  <a:lnTo>
                    <a:pt x="1" y="732"/>
                  </a:lnTo>
                  <a:lnTo>
                    <a:pt x="1" y="926"/>
                  </a:lnTo>
                  <a:lnTo>
                    <a:pt x="1" y="2948"/>
                  </a:lnTo>
                  <a:lnTo>
                    <a:pt x="1" y="2948"/>
                  </a:lnTo>
                  <a:lnTo>
                    <a:pt x="1" y="3143"/>
                  </a:lnTo>
                  <a:lnTo>
                    <a:pt x="74" y="3313"/>
                  </a:lnTo>
                  <a:lnTo>
                    <a:pt x="147" y="3459"/>
                  </a:lnTo>
                  <a:lnTo>
                    <a:pt x="269" y="3605"/>
                  </a:lnTo>
                  <a:lnTo>
                    <a:pt x="390" y="3727"/>
                  </a:lnTo>
                  <a:lnTo>
                    <a:pt x="561" y="3800"/>
                  </a:lnTo>
                  <a:lnTo>
                    <a:pt x="731" y="3849"/>
                  </a:lnTo>
                  <a:lnTo>
                    <a:pt x="926" y="3873"/>
                  </a:lnTo>
                  <a:lnTo>
                    <a:pt x="12763" y="3873"/>
                  </a:lnTo>
                  <a:lnTo>
                    <a:pt x="14857" y="1949"/>
                  </a:lnTo>
                  <a:lnTo>
                    <a:pt x="12763" y="1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479;p39"/>
            <p:cNvSpPr/>
            <p:nvPr/>
          </p:nvSpPr>
          <p:spPr>
            <a:xfrm>
              <a:off x="4630125" y="4524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2095" y="1"/>
                  </a:moveTo>
                  <a:lnTo>
                    <a:pt x="13932" y="1"/>
                  </a:lnTo>
                  <a:lnTo>
                    <a:pt x="13932" y="1"/>
                  </a:lnTo>
                  <a:lnTo>
                    <a:pt x="14126" y="25"/>
                  </a:lnTo>
                  <a:lnTo>
                    <a:pt x="14297" y="74"/>
                  </a:lnTo>
                  <a:lnTo>
                    <a:pt x="14467" y="147"/>
                  </a:lnTo>
                  <a:lnTo>
                    <a:pt x="14589" y="269"/>
                  </a:lnTo>
                  <a:lnTo>
                    <a:pt x="14711" y="415"/>
                  </a:lnTo>
                  <a:lnTo>
                    <a:pt x="14784" y="561"/>
                  </a:lnTo>
                  <a:lnTo>
                    <a:pt x="14857" y="732"/>
                  </a:lnTo>
                  <a:lnTo>
                    <a:pt x="14857" y="926"/>
                  </a:lnTo>
                  <a:lnTo>
                    <a:pt x="14857" y="2948"/>
                  </a:lnTo>
                  <a:lnTo>
                    <a:pt x="14857" y="2948"/>
                  </a:lnTo>
                  <a:lnTo>
                    <a:pt x="14857" y="3143"/>
                  </a:lnTo>
                  <a:lnTo>
                    <a:pt x="14784" y="3313"/>
                  </a:lnTo>
                  <a:lnTo>
                    <a:pt x="14711" y="3459"/>
                  </a:lnTo>
                  <a:lnTo>
                    <a:pt x="14589" y="3605"/>
                  </a:lnTo>
                  <a:lnTo>
                    <a:pt x="14467" y="3703"/>
                  </a:lnTo>
                  <a:lnTo>
                    <a:pt x="14297" y="3800"/>
                  </a:lnTo>
                  <a:lnTo>
                    <a:pt x="14126" y="3849"/>
                  </a:lnTo>
                  <a:lnTo>
                    <a:pt x="13932" y="3873"/>
                  </a:lnTo>
                  <a:lnTo>
                    <a:pt x="2095" y="3873"/>
                  </a:lnTo>
                  <a:lnTo>
                    <a:pt x="1" y="1925"/>
                  </a:lnTo>
                  <a:lnTo>
                    <a:pt x="2095" y="1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480;p39"/>
            <p:cNvSpPr/>
            <p:nvPr/>
          </p:nvSpPr>
          <p:spPr>
            <a:xfrm>
              <a:off x="4808525" y="278900"/>
              <a:ext cx="43875" cy="49950"/>
            </a:xfrm>
            <a:custGeom>
              <a:avLst/>
              <a:gdLst/>
              <a:ahLst/>
              <a:cxnLst/>
              <a:rect l="l" t="t" r="r" b="b"/>
              <a:pathLst>
                <a:path w="1755" h="1998" fill="none" extrusionOk="0">
                  <a:moveTo>
                    <a:pt x="1754" y="1998"/>
                  </a:moveTo>
                  <a:lnTo>
                    <a:pt x="1754" y="585"/>
                  </a:lnTo>
                  <a:lnTo>
                    <a:pt x="1754" y="585"/>
                  </a:lnTo>
                  <a:lnTo>
                    <a:pt x="1754" y="464"/>
                  </a:lnTo>
                  <a:lnTo>
                    <a:pt x="1730" y="366"/>
                  </a:lnTo>
                  <a:lnTo>
                    <a:pt x="1657" y="269"/>
                  </a:lnTo>
                  <a:lnTo>
                    <a:pt x="1584" y="171"/>
                  </a:lnTo>
                  <a:lnTo>
                    <a:pt x="1511" y="98"/>
                  </a:lnTo>
                  <a:lnTo>
                    <a:pt x="1413" y="49"/>
                  </a:lnTo>
                  <a:lnTo>
                    <a:pt x="1291" y="25"/>
                  </a:lnTo>
                  <a:lnTo>
                    <a:pt x="1194" y="1"/>
                  </a:lnTo>
                  <a:lnTo>
                    <a:pt x="561" y="1"/>
                  </a:lnTo>
                  <a:lnTo>
                    <a:pt x="561" y="1"/>
                  </a:lnTo>
                  <a:lnTo>
                    <a:pt x="463" y="25"/>
                  </a:lnTo>
                  <a:lnTo>
                    <a:pt x="342" y="49"/>
                  </a:lnTo>
                  <a:lnTo>
                    <a:pt x="244" y="98"/>
                  </a:lnTo>
                  <a:lnTo>
                    <a:pt x="171" y="171"/>
                  </a:lnTo>
                  <a:lnTo>
                    <a:pt x="98" y="269"/>
                  </a:lnTo>
                  <a:lnTo>
                    <a:pt x="25" y="366"/>
                  </a:lnTo>
                  <a:lnTo>
                    <a:pt x="1" y="464"/>
                  </a:lnTo>
                  <a:lnTo>
                    <a:pt x="1" y="585"/>
                  </a:lnTo>
                  <a:lnTo>
                    <a:pt x="1" y="1998"/>
                  </a:lnTo>
                  <a:lnTo>
                    <a:pt x="1754" y="1998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481;p39"/>
            <p:cNvSpPr/>
            <p:nvPr/>
          </p:nvSpPr>
          <p:spPr>
            <a:xfrm>
              <a:off x="4808525" y="549250"/>
              <a:ext cx="43875" cy="186325"/>
            </a:xfrm>
            <a:custGeom>
              <a:avLst/>
              <a:gdLst/>
              <a:ahLst/>
              <a:cxnLst/>
              <a:rect l="l" t="t" r="r" b="b"/>
              <a:pathLst>
                <a:path w="1755" h="7453" fill="none" extrusionOk="0">
                  <a:moveTo>
                    <a:pt x="1" y="0"/>
                  </a:moveTo>
                  <a:lnTo>
                    <a:pt x="1" y="7453"/>
                  </a:lnTo>
                  <a:lnTo>
                    <a:pt x="1754" y="7453"/>
                  </a:lnTo>
                  <a:lnTo>
                    <a:pt x="1754" y="0"/>
                  </a:lnTo>
                  <a:lnTo>
                    <a:pt x="1" y="0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" name="Google Shape;100;p14"/>
          <p:cNvSpPr txBox="1">
            <a:spLocks/>
          </p:cNvSpPr>
          <p:nvPr/>
        </p:nvSpPr>
        <p:spPr>
          <a:xfrm>
            <a:off x="1295400" y="1428750"/>
            <a:ext cx="6858000" cy="144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D00"/>
              </a:buClr>
              <a:buSzPts val="2400"/>
              <a:buFont typeface="Quattrocento Sans"/>
              <a:buNone/>
              <a:tabLst/>
              <a:defRPr/>
            </a:pPr>
            <a:r>
              <a:rPr kumimoji="0" lang="sr-Latn-RS" sz="36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ora"/>
                <a:ea typeface="Lora"/>
                <a:cs typeface="Lora"/>
                <a:sym typeface="Lora"/>
              </a:rPr>
              <a:t>Zapišite za sebe kako Vi</a:t>
            </a:r>
            <a:r>
              <a:rPr kumimoji="0" lang="sr-Latn-RS" sz="3600" b="1" i="1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ora"/>
                <a:ea typeface="Lora"/>
                <a:cs typeface="Lora"/>
                <a:sym typeface="Lora"/>
              </a:rPr>
              <a:t> reagujete na problem koji ste opisali.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highlight>
                <a:srgbClr val="FFCD00"/>
              </a:highlight>
              <a:uLnTx/>
              <a:uFillTx/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D00"/>
              </a:buClr>
              <a:buSzPts val="2400"/>
              <a:buFont typeface="Quattrocento Sans"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72200" y="0"/>
            <a:ext cx="2971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dirty="0" smtClean="0">
                <a:latin typeface="Lora" charset="-52"/>
              </a:rPr>
              <a:t>Individualno zapisivanje</a:t>
            </a:r>
            <a:endParaRPr lang="en-US" dirty="0">
              <a:latin typeface="Lora" charset="-5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 lang="en"/>
          </a:p>
        </p:txBody>
      </p:sp>
      <p:grpSp>
        <p:nvGrpSpPr>
          <p:cNvPr id="3" name="Google Shape;813;p39"/>
          <p:cNvGrpSpPr/>
          <p:nvPr/>
        </p:nvGrpSpPr>
        <p:grpSpPr>
          <a:xfrm>
            <a:off x="4495800" y="4362951"/>
            <a:ext cx="228600" cy="342399"/>
            <a:chOff x="6718575" y="2318625"/>
            <a:chExt cx="256950" cy="407375"/>
          </a:xfrm>
        </p:grpSpPr>
        <p:sp>
          <p:nvSpPr>
            <p:cNvPr id="4" name="Google Shape;814;p39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815;p39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816;p39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817;p39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18;p39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819;p39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820;p39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821;p39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" name="Google Shape;100;p14"/>
          <p:cNvSpPr txBox="1">
            <a:spLocks/>
          </p:cNvSpPr>
          <p:nvPr/>
        </p:nvSpPr>
        <p:spPr>
          <a:xfrm>
            <a:off x="1295400" y="1428750"/>
            <a:ext cx="6858000" cy="144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D00"/>
              </a:buClr>
              <a:buSzPts val="2400"/>
              <a:buFont typeface="Quattrocento Sans"/>
              <a:buNone/>
              <a:tabLst/>
              <a:defRPr/>
            </a:pPr>
            <a:r>
              <a:rPr kumimoji="0" lang="sr-Latn-RS" sz="36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ora"/>
                <a:ea typeface="Lora"/>
                <a:cs typeface="Lora"/>
                <a:sym typeface="Lora"/>
              </a:rPr>
              <a:t>Primer reagovanja</a:t>
            </a:r>
            <a:r>
              <a:rPr kumimoji="0" lang="sr-Latn-RS" sz="3600" b="1" i="1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ora"/>
                <a:ea typeface="Lora"/>
                <a:cs typeface="Lora"/>
                <a:sym typeface="Lora"/>
              </a:rPr>
              <a:t> na problem:</a:t>
            </a:r>
          </a:p>
          <a:p>
            <a:pPr lvl="0" algn="ctr">
              <a:spcBef>
                <a:spcPts val="600"/>
              </a:spcBef>
              <a:buClr>
                <a:srgbClr val="FFCD00"/>
              </a:buClr>
              <a:buSzPts val="2400"/>
            </a:pPr>
            <a:r>
              <a:rPr lang="en-US" sz="2000" dirty="0" smtClean="0">
                <a:latin typeface="Lora" charset="-52"/>
                <a:hlinkClick r:id="rId2"/>
              </a:rPr>
              <a:t>https://www.youtube.com/watch?v=5rZCL2lyxsk</a:t>
            </a:r>
            <a:endParaRPr kumimoji="0" lang="sr-Latn-RS" sz="2000" b="1" i="1" u="none" strike="noStrike" kern="0" cap="none" spc="0" normalizeH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ora" charset="-52"/>
              <a:ea typeface="Lora"/>
              <a:cs typeface="Lora"/>
              <a:sym typeface="Lora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D00"/>
              </a:buClr>
              <a:buSzPts val="2400"/>
              <a:buFont typeface="Quattrocento Sans"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highlight>
                <a:srgbClr val="FFCD00"/>
              </a:highlight>
              <a:uLnTx/>
              <a:uFillTx/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D00"/>
              </a:buClr>
              <a:buSzPts val="2400"/>
              <a:buFont typeface="Quattrocento Sans"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/>
          <p:cNvSpPr txBox="1">
            <a:spLocks noGrp="1"/>
          </p:cNvSpPr>
          <p:nvPr>
            <p:ph type="subTitle" idx="4294967295"/>
          </p:nvPr>
        </p:nvSpPr>
        <p:spPr>
          <a:xfrm>
            <a:off x="1066800" y="1352550"/>
            <a:ext cx="6858000" cy="281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sr-Latn-RS" dirty="0" smtClean="0">
                <a:latin typeface="Lora" charset="-52"/>
              </a:rPr>
              <a:t>Prva reakcija...</a:t>
            </a:r>
          </a:p>
          <a:p>
            <a:pPr marL="0" indent="0"/>
            <a:r>
              <a:rPr lang="sr-Latn-RS" dirty="0" smtClean="0">
                <a:latin typeface="Lora" charset="-52"/>
              </a:rPr>
              <a:t>Šta mislite o ovakvom načinu reagovanja?</a:t>
            </a:r>
          </a:p>
          <a:p>
            <a:pPr marL="0" indent="0"/>
            <a:r>
              <a:rPr lang="sr-Latn-RS" dirty="0" smtClean="0">
                <a:latin typeface="Lora" charset="-52"/>
              </a:rPr>
              <a:t>Ko bi trebalo da reaguje? Šta ako onaj koji bi trebalo, ne reaguje?</a:t>
            </a:r>
            <a:endParaRPr>
              <a:latin typeface="Lora" charset="-52"/>
            </a:endParaRPr>
          </a:p>
        </p:txBody>
      </p:sp>
      <p:cxnSp>
        <p:nvCxnSpPr>
          <p:cNvPr id="101" name="Google Shape;101;p14"/>
          <p:cNvCxnSpPr/>
          <p:nvPr/>
        </p:nvCxnSpPr>
        <p:spPr>
          <a:xfrm>
            <a:off x="6450" y="1428750"/>
            <a:ext cx="23973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4" name="Google Shape;104;p14"/>
          <p:cNvCxnSpPr/>
          <p:nvPr/>
        </p:nvCxnSpPr>
        <p:spPr>
          <a:xfrm>
            <a:off x="4738400" y="1428750"/>
            <a:ext cx="44055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5" name="Google Shape;105;p14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172200" y="0"/>
            <a:ext cx="2971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dirty="0" smtClean="0">
                <a:latin typeface="Lora" charset="-52"/>
              </a:rPr>
              <a:t>Razmena</a:t>
            </a:r>
            <a:endParaRPr lang="en-US" dirty="0">
              <a:latin typeface="Lora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8"/>
          <p:cNvSpPr txBox="1">
            <a:spLocks noGrp="1"/>
          </p:cNvSpPr>
          <p:nvPr>
            <p:ph type="ctrTitle" idx="4294967295"/>
          </p:nvPr>
        </p:nvSpPr>
        <p:spPr>
          <a:xfrm>
            <a:off x="1951575" y="2878750"/>
            <a:ext cx="5241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sz="4800" dirty="0" smtClean="0">
                <a:highlight>
                  <a:srgbClr val="FFCD00"/>
                </a:highlight>
              </a:rPr>
              <a:t>Planiranje akcije</a:t>
            </a:r>
            <a:endParaRPr sz="4800">
              <a:highlight>
                <a:srgbClr val="FFCD00"/>
              </a:highlight>
            </a:endParaRPr>
          </a:p>
        </p:txBody>
      </p:sp>
      <p:sp>
        <p:nvSpPr>
          <p:cNvPr id="137" name="Google Shape;137;p18"/>
          <p:cNvSpPr txBox="1">
            <a:spLocks noGrp="1"/>
          </p:cNvSpPr>
          <p:nvPr>
            <p:ph type="subTitle" idx="4294967295"/>
          </p:nvPr>
        </p:nvSpPr>
        <p:spPr>
          <a:xfrm>
            <a:off x="1951575" y="3792555"/>
            <a:ext cx="52410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1800"/>
          </a:p>
        </p:txBody>
      </p:sp>
      <p:cxnSp>
        <p:nvCxnSpPr>
          <p:cNvPr id="138" name="Google Shape;138;p18"/>
          <p:cNvCxnSpPr/>
          <p:nvPr/>
        </p:nvCxnSpPr>
        <p:spPr>
          <a:xfrm>
            <a:off x="-6025" y="1668728"/>
            <a:ext cx="91620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9" name="Google Shape;139;p18"/>
          <p:cNvSpPr/>
          <p:nvPr/>
        </p:nvSpPr>
        <p:spPr>
          <a:xfrm>
            <a:off x="3429000" y="285750"/>
            <a:ext cx="2203500" cy="2203500"/>
          </a:xfrm>
          <a:prstGeom prst="ellipse">
            <a:avLst/>
          </a:prstGeom>
          <a:solidFill>
            <a:srgbClr val="FFCD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18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/>
          </a:p>
        </p:txBody>
      </p:sp>
      <p:grpSp>
        <p:nvGrpSpPr>
          <p:cNvPr id="19" name="Google Shape;735;p39"/>
          <p:cNvGrpSpPr/>
          <p:nvPr/>
        </p:nvGrpSpPr>
        <p:grpSpPr>
          <a:xfrm>
            <a:off x="3657600" y="590550"/>
            <a:ext cx="1828800" cy="1447800"/>
            <a:chOff x="3927500" y="301425"/>
            <a:chExt cx="461550" cy="411625"/>
          </a:xfrm>
        </p:grpSpPr>
        <p:sp>
          <p:nvSpPr>
            <p:cNvPr id="20" name="Google Shape;736;p39"/>
            <p:cNvSpPr/>
            <p:nvPr/>
          </p:nvSpPr>
          <p:spPr>
            <a:xfrm>
              <a:off x="4080925" y="302050"/>
              <a:ext cx="154075" cy="411000"/>
            </a:xfrm>
            <a:custGeom>
              <a:avLst/>
              <a:gdLst/>
              <a:ahLst/>
              <a:cxnLst/>
              <a:rect l="l" t="t" r="r" b="b"/>
              <a:pathLst>
                <a:path w="6163" h="16440" fill="none" extrusionOk="0">
                  <a:moveTo>
                    <a:pt x="6162" y="3118"/>
                  </a:moveTo>
                  <a:lnTo>
                    <a:pt x="0" y="0"/>
                  </a:lnTo>
                  <a:lnTo>
                    <a:pt x="0" y="13322"/>
                  </a:lnTo>
                  <a:lnTo>
                    <a:pt x="6162" y="16440"/>
                  </a:lnTo>
                  <a:lnTo>
                    <a:pt x="6162" y="3118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737;p39"/>
            <p:cNvSpPr/>
            <p:nvPr/>
          </p:nvSpPr>
          <p:spPr>
            <a:xfrm>
              <a:off x="3927500" y="301425"/>
              <a:ext cx="153450" cy="406150"/>
            </a:xfrm>
            <a:custGeom>
              <a:avLst/>
              <a:gdLst/>
              <a:ahLst/>
              <a:cxnLst/>
              <a:rect l="l" t="t" r="r" b="b"/>
              <a:pathLst>
                <a:path w="6138" h="16246" fill="none" extrusionOk="0">
                  <a:moveTo>
                    <a:pt x="6137" y="1"/>
                  </a:moveTo>
                  <a:lnTo>
                    <a:pt x="536" y="2850"/>
                  </a:lnTo>
                  <a:lnTo>
                    <a:pt x="536" y="2850"/>
                  </a:lnTo>
                  <a:lnTo>
                    <a:pt x="414" y="2899"/>
                  </a:lnTo>
                  <a:lnTo>
                    <a:pt x="317" y="2997"/>
                  </a:lnTo>
                  <a:lnTo>
                    <a:pt x="219" y="3094"/>
                  </a:lnTo>
                  <a:lnTo>
                    <a:pt x="146" y="3216"/>
                  </a:lnTo>
                  <a:lnTo>
                    <a:pt x="73" y="3313"/>
                  </a:lnTo>
                  <a:lnTo>
                    <a:pt x="24" y="3435"/>
                  </a:lnTo>
                  <a:lnTo>
                    <a:pt x="0" y="3557"/>
                  </a:lnTo>
                  <a:lnTo>
                    <a:pt x="0" y="3679"/>
                  </a:lnTo>
                  <a:lnTo>
                    <a:pt x="0" y="15880"/>
                  </a:lnTo>
                  <a:lnTo>
                    <a:pt x="0" y="15880"/>
                  </a:lnTo>
                  <a:lnTo>
                    <a:pt x="0" y="16002"/>
                  </a:lnTo>
                  <a:lnTo>
                    <a:pt x="49" y="16075"/>
                  </a:lnTo>
                  <a:lnTo>
                    <a:pt x="97" y="16148"/>
                  </a:lnTo>
                  <a:lnTo>
                    <a:pt x="170" y="16197"/>
                  </a:lnTo>
                  <a:lnTo>
                    <a:pt x="244" y="16221"/>
                  </a:lnTo>
                  <a:lnTo>
                    <a:pt x="341" y="16246"/>
                  </a:lnTo>
                  <a:lnTo>
                    <a:pt x="463" y="16221"/>
                  </a:lnTo>
                  <a:lnTo>
                    <a:pt x="560" y="16173"/>
                  </a:lnTo>
                  <a:lnTo>
                    <a:pt x="6137" y="13323"/>
                  </a:lnTo>
                  <a:lnTo>
                    <a:pt x="6137" y="1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738;p39"/>
            <p:cNvSpPr/>
            <p:nvPr/>
          </p:nvSpPr>
          <p:spPr>
            <a:xfrm>
              <a:off x="4234975" y="306925"/>
              <a:ext cx="154075" cy="405525"/>
            </a:xfrm>
            <a:custGeom>
              <a:avLst/>
              <a:gdLst/>
              <a:ahLst/>
              <a:cxnLst/>
              <a:rect l="l" t="t" r="r" b="b"/>
              <a:pathLst>
                <a:path w="6163" h="16221" fill="none" extrusionOk="0">
                  <a:moveTo>
                    <a:pt x="5578" y="49"/>
                  </a:moveTo>
                  <a:lnTo>
                    <a:pt x="0" y="2898"/>
                  </a:lnTo>
                  <a:lnTo>
                    <a:pt x="0" y="16221"/>
                  </a:lnTo>
                  <a:lnTo>
                    <a:pt x="5626" y="13371"/>
                  </a:lnTo>
                  <a:lnTo>
                    <a:pt x="5626" y="13371"/>
                  </a:lnTo>
                  <a:lnTo>
                    <a:pt x="5724" y="13322"/>
                  </a:lnTo>
                  <a:lnTo>
                    <a:pt x="5845" y="13225"/>
                  </a:lnTo>
                  <a:lnTo>
                    <a:pt x="5918" y="13127"/>
                  </a:lnTo>
                  <a:lnTo>
                    <a:pt x="6016" y="13030"/>
                  </a:lnTo>
                  <a:lnTo>
                    <a:pt x="6065" y="12908"/>
                  </a:lnTo>
                  <a:lnTo>
                    <a:pt x="6113" y="12786"/>
                  </a:lnTo>
                  <a:lnTo>
                    <a:pt x="6138" y="12665"/>
                  </a:lnTo>
                  <a:lnTo>
                    <a:pt x="6162" y="12543"/>
                  </a:lnTo>
                  <a:lnTo>
                    <a:pt x="6162" y="341"/>
                  </a:lnTo>
                  <a:lnTo>
                    <a:pt x="6162" y="341"/>
                  </a:lnTo>
                  <a:lnTo>
                    <a:pt x="6138" y="219"/>
                  </a:lnTo>
                  <a:lnTo>
                    <a:pt x="6113" y="146"/>
                  </a:lnTo>
                  <a:lnTo>
                    <a:pt x="6065" y="73"/>
                  </a:lnTo>
                  <a:lnTo>
                    <a:pt x="5992" y="24"/>
                  </a:lnTo>
                  <a:lnTo>
                    <a:pt x="5894" y="0"/>
                  </a:lnTo>
                  <a:lnTo>
                    <a:pt x="5797" y="0"/>
                  </a:lnTo>
                  <a:lnTo>
                    <a:pt x="5699" y="0"/>
                  </a:lnTo>
                  <a:lnTo>
                    <a:pt x="5578" y="49"/>
                  </a:lnTo>
                  <a:lnTo>
                    <a:pt x="5578" y="49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739;p39"/>
            <p:cNvSpPr/>
            <p:nvPr/>
          </p:nvSpPr>
          <p:spPr>
            <a:xfrm>
              <a:off x="4295850" y="442075"/>
              <a:ext cx="46300" cy="26225"/>
            </a:xfrm>
            <a:custGeom>
              <a:avLst/>
              <a:gdLst/>
              <a:ahLst/>
              <a:cxnLst/>
              <a:rect l="l" t="t" r="r" b="b"/>
              <a:pathLst>
                <a:path w="1852" h="1049" fill="none" extrusionOk="0">
                  <a:moveTo>
                    <a:pt x="1" y="1"/>
                  </a:moveTo>
                  <a:lnTo>
                    <a:pt x="1852" y="1048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740;p39"/>
            <p:cNvSpPr/>
            <p:nvPr/>
          </p:nvSpPr>
          <p:spPr>
            <a:xfrm>
              <a:off x="4296475" y="415900"/>
              <a:ext cx="45075" cy="78575"/>
            </a:xfrm>
            <a:custGeom>
              <a:avLst/>
              <a:gdLst/>
              <a:ahLst/>
              <a:cxnLst/>
              <a:rect l="l" t="t" r="r" b="b"/>
              <a:pathLst>
                <a:path w="1803" h="3143" fill="none" extrusionOk="0">
                  <a:moveTo>
                    <a:pt x="1802" y="1"/>
                  </a:moveTo>
                  <a:lnTo>
                    <a:pt x="0" y="3142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741;p39"/>
            <p:cNvSpPr/>
            <p:nvPr/>
          </p:nvSpPr>
          <p:spPr>
            <a:xfrm>
              <a:off x="3968275" y="590050"/>
              <a:ext cx="25" cy="6100"/>
            </a:xfrm>
            <a:custGeom>
              <a:avLst/>
              <a:gdLst/>
              <a:ahLst/>
              <a:cxnLst/>
              <a:rect l="l" t="t" r="r" b="b"/>
              <a:pathLst>
                <a:path w="1" h="244" fill="none" extrusionOk="0">
                  <a:moveTo>
                    <a:pt x="1" y="244"/>
                  </a:moveTo>
                  <a:lnTo>
                    <a:pt x="1" y="244"/>
                  </a:lnTo>
                  <a:lnTo>
                    <a:pt x="1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742;p39"/>
            <p:cNvSpPr/>
            <p:nvPr/>
          </p:nvSpPr>
          <p:spPr>
            <a:xfrm>
              <a:off x="3970725" y="558375"/>
              <a:ext cx="1850" cy="12200"/>
            </a:xfrm>
            <a:custGeom>
              <a:avLst/>
              <a:gdLst/>
              <a:ahLst/>
              <a:cxnLst/>
              <a:rect l="l" t="t" r="r" b="b"/>
              <a:pathLst>
                <a:path w="74" h="488" fill="none" extrusionOk="0">
                  <a:moveTo>
                    <a:pt x="0" y="488"/>
                  </a:moveTo>
                  <a:lnTo>
                    <a:pt x="73" y="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743;p39"/>
            <p:cNvSpPr/>
            <p:nvPr/>
          </p:nvSpPr>
          <p:spPr>
            <a:xfrm>
              <a:off x="3976200" y="527325"/>
              <a:ext cx="3675" cy="12200"/>
            </a:xfrm>
            <a:custGeom>
              <a:avLst/>
              <a:gdLst/>
              <a:ahLst/>
              <a:cxnLst/>
              <a:rect l="l" t="t" r="r" b="b"/>
              <a:pathLst>
                <a:path w="147" h="488" fill="none" extrusionOk="0">
                  <a:moveTo>
                    <a:pt x="0" y="488"/>
                  </a:moveTo>
                  <a:lnTo>
                    <a:pt x="98" y="147"/>
                  </a:lnTo>
                  <a:lnTo>
                    <a:pt x="147" y="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744;p39"/>
            <p:cNvSpPr/>
            <p:nvPr/>
          </p:nvSpPr>
          <p:spPr>
            <a:xfrm>
              <a:off x="3985950" y="498100"/>
              <a:ext cx="4875" cy="10975"/>
            </a:xfrm>
            <a:custGeom>
              <a:avLst/>
              <a:gdLst/>
              <a:ahLst/>
              <a:cxnLst/>
              <a:rect l="l" t="t" r="r" b="b"/>
              <a:pathLst>
                <a:path w="195" h="439" fill="none" extrusionOk="0">
                  <a:moveTo>
                    <a:pt x="0" y="439"/>
                  </a:moveTo>
                  <a:lnTo>
                    <a:pt x="195" y="25"/>
                  </a:lnTo>
                  <a:lnTo>
                    <a:pt x="195" y="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745;p39"/>
            <p:cNvSpPr/>
            <p:nvPr/>
          </p:nvSpPr>
          <p:spPr>
            <a:xfrm>
              <a:off x="4000550" y="471300"/>
              <a:ext cx="7325" cy="9775"/>
            </a:xfrm>
            <a:custGeom>
              <a:avLst/>
              <a:gdLst/>
              <a:ahLst/>
              <a:cxnLst/>
              <a:rect l="l" t="t" r="r" b="b"/>
              <a:pathLst>
                <a:path w="293" h="391" fill="none" extrusionOk="0">
                  <a:moveTo>
                    <a:pt x="1" y="391"/>
                  </a:moveTo>
                  <a:lnTo>
                    <a:pt x="74" y="269"/>
                  </a:lnTo>
                  <a:lnTo>
                    <a:pt x="293" y="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746;p39"/>
            <p:cNvSpPr/>
            <p:nvPr/>
          </p:nvSpPr>
          <p:spPr>
            <a:xfrm>
              <a:off x="4021250" y="450600"/>
              <a:ext cx="10375" cy="6725"/>
            </a:xfrm>
            <a:custGeom>
              <a:avLst/>
              <a:gdLst/>
              <a:ahLst/>
              <a:cxnLst/>
              <a:rect l="l" t="t" r="r" b="b"/>
              <a:pathLst>
                <a:path w="415" h="269" fill="none" extrusionOk="0">
                  <a:moveTo>
                    <a:pt x="1" y="269"/>
                  </a:moveTo>
                  <a:lnTo>
                    <a:pt x="25" y="244"/>
                  </a:lnTo>
                  <a:lnTo>
                    <a:pt x="220" y="123"/>
                  </a:lnTo>
                  <a:lnTo>
                    <a:pt x="415" y="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747;p39"/>
            <p:cNvSpPr/>
            <p:nvPr/>
          </p:nvSpPr>
          <p:spPr>
            <a:xfrm>
              <a:off x="4049250" y="440250"/>
              <a:ext cx="11600" cy="2475"/>
            </a:xfrm>
            <a:custGeom>
              <a:avLst/>
              <a:gdLst/>
              <a:ahLst/>
              <a:cxnLst/>
              <a:rect l="l" t="t" r="r" b="b"/>
              <a:pathLst>
                <a:path w="464" h="99" fill="none" extrusionOk="0">
                  <a:moveTo>
                    <a:pt x="1" y="98"/>
                  </a:moveTo>
                  <a:lnTo>
                    <a:pt x="220" y="50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748;p39"/>
            <p:cNvSpPr/>
            <p:nvPr/>
          </p:nvSpPr>
          <p:spPr>
            <a:xfrm>
              <a:off x="4080325" y="439650"/>
              <a:ext cx="12200" cy="1850"/>
            </a:xfrm>
            <a:custGeom>
              <a:avLst/>
              <a:gdLst/>
              <a:ahLst/>
              <a:cxnLst/>
              <a:rect l="l" t="t" r="r" b="b"/>
              <a:pathLst>
                <a:path w="488" h="74" fill="none" extrusionOk="0">
                  <a:moveTo>
                    <a:pt x="0" y="0"/>
                  </a:moveTo>
                  <a:lnTo>
                    <a:pt x="146" y="0"/>
                  </a:lnTo>
                  <a:lnTo>
                    <a:pt x="463" y="74"/>
                  </a:lnTo>
                  <a:lnTo>
                    <a:pt x="487" y="74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749;p39"/>
            <p:cNvSpPr/>
            <p:nvPr/>
          </p:nvSpPr>
          <p:spPr>
            <a:xfrm>
              <a:off x="4110150" y="450000"/>
              <a:ext cx="9150" cy="7950"/>
            </a:xfrm>
            <a:custGeom>
              <a:avLst/>
              <a:gdLst/>
              <a:ahLst/>
              <a:cxnLst/>
              <a:rect l="l" t="t" r="r" b="b"/>
              <a:pathLst>
                <a:path w="366" h="318" fill="none" extrusionOk="0">
                  <a:moveTo>
                    <a:pt x="0" y="1"/>
                  </a:moveTo>
                  <a:lnTo>
                    <a:pt x="98" y="74"/>
                  </a:lnTo>
                  <a:lnTo>
                    <a:pt x="317" y="268"/>
                  </a:lnTo>
                  <a:lnTo>
                    <a:pt x="366" y="317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750;p39"/>
            <p:cNvSpPr/>
            <p:nvPr/>
          </p:nvSpPr>
          <p:spPr>
            <a:xfrm>
              <a:off x="4130250" y="473750"/>
              <a:ext cx="4900" cy="10975"/>
            </a:xfrm>
            <a:custGeom>
              <a:avLst/>
              <a:gdLst/>
              <a:ahLst/>
              <a:cxnLst/>
              <a:rect l="l" t="t" r="r" b="b"/>
              <a:pathLst>
                <a:path w="196" h="439" fill="none" extrusionOk="0">
                  <a:moveTo>
                    <a:pt x="0" y="0"/>
                  </a:moveTo>
                  <a:lnTo>
                    <a:pt x="25" y="73"/>
                  </a:lnTo>
                  <a:lnTo>
                    <a:pt x="171" y="366"/>
                  </a:lnTo>
                  <a:lnTo>
                    <a:pt x="195" y="439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751;p39"/>
            <p:cNvSpPr/>
            <p:nvPr/>
          </p:nvSpPr>
          <p:spPr>
            <a:xfrm>
              <a:off x="4141800" y="502975"/>
              <a:ext cx="3700" cy="11600"/>
            </a:xfrm>
            <a:custGeom>
              <a:avLst/>
              <a:gdLst/>
              <a:ahLst/>
              <a:cxnLst/>
              <a:rect l="l" t="t" r="r" b="b"/>
              <a:pathLst>
                <a:path w="148" h="464" fill="none" extrusionOk="0">
                  <a:moveTo>
                    <a:pt x="1" y="0"/>
                  </a:moveTo>
                  <a:lnTo>
                    <a:pt x="147" y="463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752;p39"/>
            <p:cNvSpPr/>
            <p:nvPr/>
          </p:nvSpPr>
          <p:spPr>
            <a:xfrm>
              <a:off x="4150950" y="533425"/>
              <a:ext cx="3675" cy="11575"/>
            </a:xfrm>
            <a:custGeom>
              <a:avLst/>
              <a:gdLst/>
              <a:ahLst/>
              <a:cxnLst/>
              <a:rect l="l" t="t" r="r" b="b"/>
              <a:pathLst>
                <a:path w="147" h="463" fill="none" extrusionOk="0">
                  <a:moveTo>
                    <a:pt x="0" y="0"/>
                  </a:moveTo>
                  <a:lnTo>
                    <a:pt x="146" y="463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753;p39"/>
            <p:cNvSpPr/>
            <p:nvPr/>
          </p:nvSpPr>
          <p:spPr>
            <a:xfrm>
              <a:off x="4160675" y="563850"/>
              <a:ext cx="4900" cy="11000"/>
            </a:xfrm>
            <a:custGeom>
              <a:avLst/>
              <a:gdLst/>
              <a:ahLst/>
              <a:cxnLst/>
              <a:rect l="l" t="t" r="r" b="b"/>
              <a:pathLst>
                <a:path w="196" h="440" fill="none" extrusionOk="0">
                  <a:moveTo>
                    <a:pt x="1" y="1"/>
                  </a:moveTo>
                  <a:lnTo>
                    <a:pt x="50" y="123"/>
                  </a:lnTo>
                  <a:lnTo>
                    <a:pt x="196" y="415"/>
                  </a:lnTo>
                  <a:lnTo>
                    <a:pt x="196" y="439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754;p39"/>
            <p:cNvSpPr/>
            <p:nvPr/>
          </p:nvSpPr>
          <p:spPr>
            <a:xfrm>
              <a:off x="4175300" y="591875"/>
              <a:ext cx="7325" cy="9150"/>
            </a:xfrm>
            <a:custGeom>
              <a:avLst/>
              <a:gdLst/>
              <a:ahLst/>
              <a:cxnLst/>
              <a:rect l="l" t="t" r="r" b="b"/>
              <a:pathLst>
                <a:path w="293" h="366" fill="none" extrusionOk="0">
                  <a:moveTo>
                    <a:pt x="0" y="0"/>
                  </a:moveTo>
                  <a:lnTo>
                    <a:pt x="98" y="146"/>
                  </a:lnTo>
                  <a:lnTo>
                    <a:pt x="293" y="366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755;p39"/>
            <p:cNvSpPr/>
            <p:nvPr/>
          </p:nvSpPr>
          <p:spPr>
            <a:xfrm>
              <a:off x="4198425" y="613175"/>
              <a:ext cx="11000" cy="4900"/>
            </a:xfrm>
            <a:custGeom>
              <a:avLst/>
              <a:gdLst/>
              <a:ahLst/>
              <a:cxnLst/>
              <a:rect l="l" t="t" r="r" b="b"/>
              <a:pathLst>
                <a:path w="440" h="196" fill="none" extrusionOk="0">
                  <a:moveTo>
                    <a:pt x="1" y="1"/>
                  </a:moveTo>
                  <a:lnTo>
                    <a:pt x="171" y="98"/>
                  </a:lnTo>
                  <a:lnTo>
                    <a:pt x="439" y="195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756;p39"/>
            <p:cNvSpPr/>
            <p:nvPr/>
          </p:nvSpPr>
          <p:spPr>
            <a:xfrm>
              <a:off x="4228275" y="621100"/>
              <a:ext cx="12200" cy="625"/>
            </a:xfrm>
            <a:custGeom>
              <a:avLst/>
              <a:gdLst/>
              <a:ahLst/>
              <a:cxnLst/>
              <a:rect l="l" t="t" r="r" b="b"/>
              <a:pathLst>
                <a:path w="488" h="25" fill="none" extrusionOk="0">
                  <a:moveTo>
                    <a:pt x="0" y="0"/>
                  </a:moveTo>
                  <a:lnTo>
                    <a:pt x="49" y="25"/>
                  </a:lnTo>
                  <a:lnTo>
                    <a:pt x="487" y="0"/>
                  </a:lnTo>
                  <a:lnTo>
                    <a:pt x="487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757;p39"/>
            <p:cNvSpPr/>
            <p:nvPr/>
          </p:nvSpPr>
          <p:spPr>
            <a:xfrm>
              <a:off x="4259925" y="616225"/>
              <a:ext cx="11600" cy="3075"/>
            </a:xfrm>
            <a:custGeom>
              <a:avLst/>
              <a:gdLst/>
              <a:ahLst/>
              <a:cxnLst/>
              <a:rect l="l" t="t" r="r" b="b"/>
              <a:pathLst>
                <a:path w="464" h="123" fill="none" extrusionOk="0">
                  <a:moveTo>
                    <a:pt x="1" y="122"/>
                  </a:moveTo>
                  <a:lnTo>
                    <a:pt x="196" y="73"/>
                  </a:lnTo>
                  <a:lnTo>
                    <a:pt x="464" y="0"/>
                  </a:lnTo>
                  <a:lnTo>
                    <a:pt x="464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758;p39"/>
            <p:cNvSpPr/>
            <p:nvPr/>
          </p:nvSpPr>
          <p:spPr>
            <a:xfrm>
              <a:off x="4289775" y="602225"/>
              <a:ext cx="10375" cy="6725"/>
            </a:xfrm>
            <a:custGeom>
              <a:avLst/>
              <a:gdLst/>
              <a:ahLst/>
              <a:cxnLst/>
              <a:rect l="l" t="t" r="r" b="b"/>
              <a:pathLst>
                <a:path w="415" h="269" fill="none" extrusionOk="0">
                  <a:moveTo>
                    <a:pt x="0" y="268"/>
                  </a:moveTo>
                  <a:lnTo>
                    <a:pt x="195" y="146"/>
                  </a:lnTo>
                  <a:lnTo>
                    <a:pt x="390" y="0"/>
                  </a:lnTo>
                  <a:lnTo>
                    <a:pt x="414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759;p39"/>
            <p:cNvSpPr/>
            <p:nvPr/>
          </p:nvSpPr>
          <p:spPr>
            <a:xfrm>
              <a:off x="4313525" y="577875"/>
              <a:ext cx="6100" cy="10375"/>
            </a:xfrm>
            <a:custGeom>
              <a:avLst/>
              <a:gdLst/>
              <a:ahLst/>
              <a:cxnLst/>
              <a:rect l="l" t="t" r="r" b="b"/>
              <a:pathLst>
                <a:path w="244" h="415" fill="none" extrusionOk="0">
                  <a:moveTo>
                    <a:pt x="0" y="414"/>
                  </a:moveTo>
                  <a:lnTo>
                    <a:pt x="24" y="365"/>
                  </a:lnTo>
                  <a:lnTo>
                    <a:pt x="146" y="195"/>
                  </a:lnTo>
                  <a:lnTo>
                    <a:pt x="244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760;p39"/>
            <p:cNvSpPr/>
            <p:nvPr/>
          </p:nvSpPr>
          <p:spPr>
            <a:xfrm>
              <a:off x="4326300" y="547425"/>
              <a:ext cx="2450" cy="12200"/>
            </a:xfrm>
            <a:custGeom>
              <a:avLst/>
              <a:gdLst/>
              <a:ahLst/>
              <a:cxnLst/>
              <a:rect l="l" t="t" r="r" b="b"/>
              <a:pathLst>
                <a:path w="98" h="488" fill="none" extrusionOk="0">
                  <a:moveTo>
                    <a:pt x="0" y="487"/>
                  </a:moveTo>
                  <a:lnTo>
                    <a:pt x="49" y="293"/>
                  </a:lnTo>
                  <a:lnTo>
                    <a:pt x="98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761;p39"/>
            <p:cNvSpPr/>
            <p:nvPr/>
          </p:nvSpPr>
          <p:spPr>
            <a:xfrm>
              <a:off x="4329350" y="515750"/>
              <a:ext cx="625" cy="12200"/>
            </a:xfrm>
            <a:custGeom>
              <a:avLst/>
              <a:gdLst/>
              <a:ahLst/>
              <a:cxnLst/>
              <a:rect l="l" t="t" r="r" b="b"/>
              <a:pathLst>
                <a:path w="25" h="488" fill="none" extrusionOk="0">
                  <a:moveTo>
                    <a:pt x="25" y="488"/>
                  </a:moveTo>
                  <a:lnTo>
                    <a:pt x="25" y="464"/>
                  </a:lnTo>
                  <a:lnTo>
                    <a:pt x="25" y="123"/>
                  </a:lnTo>
                  <a:lnTo>
                    <a:pt x="0" y="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762;p39"/>
            <p:cNvSpPr/>
            <p:nvPr/>
          </p:nvSpPr>
          <p:spPr>
            <a:xfrm>
              <a:off x="4325075" y="488975"/>
              <a:ext cx="1250" cy="6100"/>
            </a:xfrm>
            <a:custGeom>
              <a:avLst/>
              <a:gdLst/>
              <a:ahLst/>
              <a:cxnLst/>
              <a:rect l="l" t="t" r="r" b="b"/>
              <a:pathLst>
                <a:path w="50" h="244" fill="none" extrusionOk="0">
                  <a:moveTo>
                    <a:pt x="49" y="244"/>
                  </a:moveTo>
                  <a:lnTo>
                    <a:pt x="49" y="244"/>
                  </a:lnTo>
                  <a:lnTo>
                    <a:pt x="1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Viola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487</Words>
  <PresentationFormat>On-screen Show (16:9)</PresentationFormat>
  <Paragraphs>94</Paragraphs>
  <Slides>21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Lora</vt:lpstr>
      <vt:lpstr>Quattrocento Sans</vt:lpstr>
      <vt:lpstr>Viola template</vt:lpstr>
      <vt:lpstr>Od prepoznavanja ka rešavanju problema</vt:lpstr>
      <vt:lpstr>Slide 2</vt:lpstr>
      <vt:lpstr>Unutrašnji čas</vt:lpstr>
      <vt:lpstr>Slide 4</vt:lpstr>
      <vt:lpstr>Slide 5</vt:lpstr>
      <vt:lpstr>Slide 6</vt:lpstr>
      <vt:lpstr>Slide 7</vt:lpstr>
      <vt:lpstr>Slide 8</vt:lpstr>
      <vt:lpstr>Planiranje akcije</vt:lpstr>
      <vt:lpstr>Rad u maloj grupi</vt:lpstr>
      <vt:lpstr>Izveštavanje grupa</vt:lpstr>
      <vt:lpstr>Slide 12</vt:lpstr>
      <vt:lpstr>Čas o času</vt:lpstr>
      <vt:lpstr>Čas o času: analiza iz ugla nastavnika</vt:lpstr>
      <vt:lpstr>Koje aktivnosti i zašto?</vt:lpstr>
      <vt:lpstr>Čas o času: analiza iz ugla nastavnika</vt:lpstr>
      <vt:lpstr>Da li i zašto ovaj film/klip?</vt:lpstr>
      <vt:lpstr>Šta film u interaktivnoj nastavi nije: </vt:lpstr>
      <vt:lpstr>Čas o času: analiza iz ugla nastavnika</vt:lpstr>
      <vt:lpstr>Šta biste drugačije u svojoj nastavi? </vt:lpstr>
      <vt:lpstr>Čas o času: analiza iz ugla nastavnika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 prepoznavanja ka rešavanju problema</dc:title>
  <dc:creator>Olja</dc:creator>
  <cp:lastModifiedBy>Olja</cp:lastModifiedBy>
  <cp:revision>4</cp:revision>
  <dcterms:modified xsi:type="dcterms:W3CDTF">2020-04-10T18:54:29Z</dcterms:modified>
</cp:coreProperties>
</file>