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3"/>
  </p:notesMasterIdLst>
  <p:sldIdLst>
    <p:sldId id="256" r:id="rId2"/>
    <p:sldId id="286" r:id="rId3"/>
    <p:sldId id="287" r:id="rId4"/>
    <p:sldId id="289" r:id="rId5"/>
    <p:sldId id="290" r:id="rId6"/>
    <p:sldId id="293" r:id="rId7"/>
    <p:sldId id="291" r:id="rId8"/>
    <p:sldId id="292" r:id="rId9"/>
    <p:sldId id="298" r:id="rId10"/>
    <p:sldId id="301" r:id="rId11"/>
    <p:sldId id="304" r:id="rId12"/>
    <p:sldId id="305" r:id="rId13"/>
    <p:sldId id="29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</p:sldIdLst>
  <p:sldSz cx="9144000" cy="5143500" type="screen16x9"/>
  <p:notesSz cx="6858000" cy="9144000"/>
  <p:embeddedFontLst>
    <p:embeddedFont>
      <p:font typeface="Lora" charset="-52"/>
      <p:regular r:id="rId24"/>
      <p:bold r:id="rId25"/>
      <p:italic r:id="rId26"/>
      <p:boldItalic r:id="rId27"/>
    </p:embeddedFont>
    <p:embeddedFont>
      <p:font typeface="Quattrocento Sans" charset="0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1CA45C3B-9B8B-4A52-B928-3A6C14CCB39C}">
  <a:tblStyle styleId="{1CA45C3B-9B8B-4A52-B928-3A6C14CCB39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6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6D7C39-ADDC-48AE-837B-A6CC557F0677}" type="doc">
      <dgm:prSet loTypeId="urn:microsoft.com/office/officeart/2005/8/layout/target1" loCatId="relationship" qsTypeId="urn:microsoft.com/office/officeart/2005/8/quickstyle/simple1" qsCatId="simple" csTypeId="urn:microsoft.com/office/officeart/2005/8/colors/accent0_2" csCatId="mainScheme" phldr="1"/>
      <dgm:spPr/>
    </dgm:pt>
    <dgm:pt modelId="{C0B00C81-8714-48E3-8921-3294CDC73DEB}">
      <dgm:prSet phldrT="[Text]" custT="1"/>
      <dgm:spPr/>
      <dgm:t>
        <a:bodyPr/>
        <a:lstStyle/>
        <a:p>
          <a:r>
            <a:rPr lang="sr-Latn-RS" sz="1800" b="0" i="0" u="none" strike="noStrike" cap="none" dirty="0" smtClean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rPr>
            <a:t>Unutrašnji čas</a:t>
          </a:r>
          <a:endParaRPr lang="en-US" sz="1800" b="0" i="0" u="none" strike="noStrike" cap="none" dirty="0">
            <a:solidFill>
              <a:schemeClr val="dk1"/>
            </a:solidFill>
            <a:latin typeface="Quattrocento Sans"/>
            <a:ea typeface="Quattrocento Sans"/>
            <a:cs typeface="Quattrocento Sans"/>
            <a:sym typeface="Quattrocento Sans"/>
          </a:endParaRPr>
        </a:p>
      </dgm:t>
    </dgm:pt>
    <dgm:pt modelId="{5656FD14-1E96-46F9-AB8F-564B24748BC5}" type="parTrans" cxnId="{50700386-B258-46C4-8DBF-3C1A3EB0561B}">
      <dgm:prSet/>
      <dgm:spPr/>
      <dgm:t>
        <a:bodyPr/>
        <a:lstStyle/>
        <a:p>
          <a:endParaRPr lang="en-US"/>
        </a:p>
      </dgm:t>
    </dgm:pt>
    <dgm:pt modelId="{44119757-48A1-481E-A435-759D3BAB939C}" type="sibTrans" cxnId="{50700386-B258-46C4-8DBF-3C1A3EB0561B}">
      <dgm:prSet/>
      <dgm:spPr/>
      <dgm:t>
        <a:bodyPr/>
        <a:lstStyle/>
        <a:p>
          <a:endParaRPr lang="en-US"/>
        </a:p>
      </dgm:t>
    </dgm:pt>
    <dgm:pt modelId="{F642CA58-AD29-4B44-A1D8-CF7363B5C5C5}">
      <dgm:prSet phldrT="[Text]" custT="1"/>
      <dgm:spPr/>
      <dgm:t>
        <a:bodyPr/>
        <a:lstStyle/>
        <a:p>
          <a:r>
            <a:rPr lang="sr-Latn-RS" sz="2000" dirty="0" smtClean="0">
              <a:latin typeface="Quattrocento Sans" charset="0"/>
            </a:rPr>
            <a:t>Spoljašnji čas</a:t>
          </a:r>
          <a:endParaRPr lang="en-US" sz="2000" dirty="0">
            <a:latin typeface="Quattrocento Sans" charset="0"/>
          </a:endParaRPr>
        </a:p>
      </dgm:t>
    </dgm:pt>
    <dgm:pt modelId="{E007D1E0-6258-451B-97C6-BF1EAFAF672F}" type="parTrans" cxnId="{17F4A595-A492-4109-9089-97D5F04773F9}">
      <dgm:prSet/>
      <dgm:spPr/>
      <dgm:t>
        <a:bodyPr/>
        <a:lstStyle/>
        <a:p>
          <a:endParaRPr lang="en-US"/>
        </a:p>
      </dgm:t>
    </dgm:pt>
    <dgm:pt modelId="{36E0F88C-F14E-45DF-99FB-76C64AE0469D}" type="sibTrans" cxnId="{17F4A595-A492-4109-9089-97D5F04773F9}">
      <dgm:prSet/>
      <dgm:spPr/>
      <dgm:t>
        <a:bodyPr/>
        <a:lstStyle/>
        <a:p>
          <a:endParaRPr lang="en-US"/>
        </a:p>
      </dgm:t>
    </dgm:pt>
    <dgm:pt modelId="{17BD637F-6DF3-490B-A753-F294300DB632}" type="pres">
      <dgm:prSet presAssocID="{D66D7C39-ADDC-48AE-837B-A6CC557F0677}" presName="composite" presStyleCnt="0">
        <dgm:presLayoutVars>
          <dgm:chMax val="5"/>
          <dgm:dir/>
          <dgm:resizeHandles val="exact"/>
        </dgm:presLayoutVars>
      </dgm:prSet>
      <dgm:spPr/>
    </dgm:pt>
    <dgm:pt modelId="{B5A7E779-96FE-432E-871B-A2072E70BE12}" type="pres">
      <dgm:prSet presAssocID="{C0B00C81-8714-48E3-8921-3294CDC73DEB}" presName="circle1" presStyleLbl="lnNode1" presStyleIdx="0" presStyleCnt="2"/>
      <dgm:spPr/>
    </dgm:pt>
    <dgm:pt modelId="{E1F18843-1E07-48D5-BBBC-687A11F1DC17}" type="pres">
      <dgm:prSet presAssocID="{C0B00C81-8714-48E3-8921-3294CDC73DEB}" presName="text1" presStyleLbl="revTx" presStyleIdx="0" presStyleCnt="2" custScaleX="136667" custLinFactNeighborX="30834" custLinFactNeighborY="-2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41293-4960-471F-A235-0E7848A941E0}" type="pres">
      <dgm:prSet presAssocID="{C0B00C81-8714-48E3-8921-3294CDC73DEB}" presName="line1" presStyleLbl="callout" presStyleIdx="0" presStyleCnt="4"/>
      <dgm:spPr/>
    </dgm:pt>
    <dgm:pt modelId="{B0676BAA-10C8-4E05-BADA-2478FFDC3972}" type="pres">
      <dgm:prSet presAssocID="{C0B00C81-8714-48E3-8921-3294CDC73DEB}" presName="d1" presStyleLbl="callout" presStyleIdx="1" presStyleCnt="4"/>
      <dgm:spPr/>
    </dgm:pt>
    <dgm:pt modelId="{3CB8134A-0863-482E-B338-705281BE5A82}" type="pres">
      <dgm:prSet presAssocID="{F642CA58-AD29-4B44-A1D8-CF7363B5C5C5}" presName="circle2" presStyleLbl="lnNode1" presStyleIdx="1" presStyleCnt="2"/>
      <dgm:spPr/>
    </dgm:pt>
    <dgm:pt modelId="{45D8CB64-4146-4AA8-AA51-70A5B61FEC3D}" type="pres">
      <dgm:prSet presAssocID="{F642CA58-AD29-4B44-A1D8-CF7363B5C5C5}" presName="text2" presStyleLbl="revTx" presStyleIdx="1" presStyleCnt="2" custScaleX="145000" custLinFactNeighborX="2708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54EA7-D764-423D-9A23-935089AC9FF7}" type="pres">
      <dgm:prSet presAssocID="{F642CA58-AD29-4B44-A1D8-CF7363B5C5C5}" presName="line2" presStyleLbl="callout" presStyleIdx="2" presStyleCnt="4"/>
      <dgm:spPr/>
    </dgm:pt>
    <dgm:pt modelId="{8A4A1BF0-101F-425D-93BE-093462D6BF8A}" type="pres">
      <dgm:prSet presAssocID="{F642CA58-AD29-4B44-A1D8-CF7363B5C5C5}" presName="d2" presStyleLbl="callout" presStyleIdx="3" presStyleCnt="4"/>
      <dgm:spPr/>
    </dgm:pt>
  </dgm:ptLst>
  <dgm:cxnLst>
    <dgm:cxn modelId="{EAFB7896-C074-429E-AC2F-878ED33A2E2E}" type="presOf" srcId="{C0B00C81-8714-48E3-8921-3294CDC73DEB}" destId="{E1F18843-1E07-48D5-BBBC-687A11F1DC17}" srcOrd="0" destOrd="0" presId="urn:microsoft.com/office/officeart/2005/8/layout/target1"/>
    <dgm:cxn modelId="{262A0820-692B-4FA2-BA94-67027AF1AE1C}" type="presOf" srcId="{D66D7C39-ADDC-48AE-837B-A6CC557F0677}" destId="{17BD637F-6DF3-490B-A753-F294300DB632}" srcOrd="0" destOrd="0" presId="urn:microsoft.com/office/officeart/2005/8/layout/target1"/>
    <dgm:cxn modelId="{17F4A595-A492-4109-9089-97D5F04773F9}" srcId="{D66D7C39-ADDC-48AE-837B-A6CC557F0677}" destId="{F642CA58-AD29-4B44-A1D8-CF7363B5C5C5}" srcOrd="1" destOrd="0" parTransId="{E007D1E0-6258-451B-97C6-BF1EAFAF672F}" sibTransId="{36E0F88C-F14E-45DF-99FB-76C64AE0469D}"/>
    <dgm:cxn modelId="{5117EA72-4A0D-4738-8829-4FEBAA4BB23E}" type="presOf" srcId="{F642CA58-AD29-4B44-A1D8-CF7363B5C5C5}" destId="{45D8CB64-4146-4AA8-AA51-70A5B61FEC3D}" srcOrd="0" destOrd="0" presId="urn:microsoft.com/office/officeart/2005/8/layout/target1"/>
    <dgm:cxn modelId="{50700386-B258-46C4-8DBF-3C1A3EB0561B}" srcId="{D66D7C39-ADDC-48AE-837B-A6CC557F0677}" destId="{C0B00C81-8714-48E3-8921-3294CDC73DEB}" srcOrd="0" destOrd="0" parTransId="{5656FD14-1E96-46F9-AB8F-564B24748BC5}" sibTransId="{44119757-48A1-481E-A435-759D3BAB939C}"/>
    <dgm:cxn modelId="{7CE12F45-D893-4396-AF2A-8A0B58A5D453}" type="presParOf" srcId="{17BD637F-6DF3-490B-A753-F294300DB632}" destId="{B5A7E779-96FE-432E-871B-A2072E70BE12}" srcOrd="0" destOrd="0" presId="urn:microsoft.com/office/officeart/2005/8/layout/target1"/>
    <dgm:cxn modelId="{97BDBA9D-4770-4A2F-B908-15FDEFEB4A7A}" type="presParOf" srcId="{17BD637F-6DF3-490B-A753-F294300DB632}" destId="{E1F18843-1E07-48D5-BBBC-687A11F1DC17}" srcOrd="1" destOrd="0" presId="urn:microsoft.com/office/officeart/2005/8/layout/target1"/>
    <dgm:cxn modelId="{F3F7C2CF-C926-4998-AFBB-452C7F7B7FDD}" type="presParOf" srcId="{17BD637F-6DF3-490B-A753-F294300DB632}" destId="{EF841293-4960-471F-A235-0E7848A941E0}" srcOrd="2" destOrd="0" presId="urn:microsoft.com/office/officeart/2005/8/layout/target1"/>
    <dgm:cxn modelId="{19E4A215-255E-47DE-8C22-71C2B3DC46D7}" type="presParOf" srcId="{17BD637F-6DF3-490B-A753-F294300DB632}" destId="{B0676BAA-10C8-4E05-BADA-2478FFDC3972}" srcOrd="3" destOrd="0" presId="urn:microsoft.com/office/officeart/2005/8/layout/target1"/>
    <dgm:cxn modelId="{C5835A06-6212-477A-84EF-26542BFD85A5}" type="presParOf" srcId="{17BD637F-6DF3-490B-A753-F294300DB632}" destId="{3CB8134A-0863-482E-B338-705281BE5A82}" srcOrd="4" destOrd="0" presId="urn:microsoft.com/office/officeart/2005/8/layout/target1"/>
    <dgm:cxn modelId="{7A7ED453-57E1-42BA-96AE-EC80BD9E21DB}" type="presParOf" srcId="{17BD637F-6DF3-490B-A753-F294300DB632}" destId="{45D8CB64-4146-4AA8-AA51-70A5B61FEC3D}" srcOrd="5" destOrd="0" presId="urn:microsoft.com/office/officeart/2005/8/layout/target1"/>
    <dgm:cxn modelId="{BD2B156D-33F6-4551-9696-93776C0B7A78}" type="presParOf" srcId="{17BD637F-6DF3-490B-A753-F294300DB632}" destId="{A6E54EA7-D764-423D-9A23-935089AC9FF7}" srcOrd="6" destOrd="0" presId="urn:microsoft.com/office/officeart/2005/8/layout/target1"/>
    <dgm:cxn modelId="{FDB57444-3BE7-4551-A2D5-90279F90BF27}" type="presParOf" srcId="{17BD637F-6DF3-490B-A753-F294300DB632}" destId="{8A4A1BF0-101F-425D-93BE-093462D6BF8A}" srcOrd="7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D057C6-25E0-43A6-AA94-AE4E4A89485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E3D16C-E2E4-406F-B6A0-E504D6926F4B}">
      <dgm:prSet phldrT="[Text]" custT="1"/>
      <dgm:spPr/>
      <dgm:t>
        <a:bodyPr/>
        <a:lstStyle/>
        <a:p>
          <a:r>
            <a:rPr lang="en-US" sz="1600" dirty="0">
              <a:latin typeface="Lora" charset="-52"/>
            </a:rPr>
            <a:t>P</a:t>
          </a:r>
          <a:r>
            <a:rPr lang="sr-Latn-RS" sz="1600" dirty="0">
              <a:latin typeface="Lora" charset="-52"/>
            </a:rPr>
            <a:t>rimer časa </a:t>
          </a:r>
          <a:endParaRPr lang="en-US" sz="1600" dirty="0">
            <a:latin typeface="Lora" charset="-52"/>
          </a:endParaRPr>
        </a:p>
      </dgm:t>
    </dgm:pt>
    <dgm:pt modelId="{1DE77CC8-C4D9-4930-9815-16C6E9A38152}" type="parTrans" cxnId="{44B7153A-F5E0-415A-BBC1-5B6B497A3692}">
      <dgm:prSet/>
      <dgm:spPr/>
      <dgm:t>
        <a:bodyPr/>
        <a:lstStyle/>
        <a:p>
          <a:endParaRPr lang="en-US"/>
        </a:p>
      </dgm:t>
    </dgm:pt>
    <dgm:pt modelId="{8E83DD19-30B1-4D16-A38F-2FEC7C29C1FD}" type="sibTrans" cxnId="{44B7153A-F5E0-415A-BBC1-5B6B497A3692}">
      <dgm:prSet/>
      <dgm:spPr/>
      <dgm:t>
        <a:bodyPr/>
        <a:lstStyle/>
        <a:p>
          <a:endParaRPr lang="en-US"/>
        </a:p>
      </dgm:t>
    </dgm:pt>
    <dgm:pt modelId="{5054083D-DD80-41B7-BB3D-5BDB483BB21A}">
      <dgm:prSet phldrT="[Text]" custT="1"/>
      <dgm:spPr/>
      <dgm:t>
        <a:bodyPr/>
        <a:lstStyle/>
        <a:p>
          <a:r>
            <a:rPr lang="sr-Latn-RS" sz="1600" b="1" dirty="0" smtClean="0">
              <a:latin typeface="Lora" charset="-52"/>
            </a:rPr>
            <a:t>Koje aktivnosti su se desile?</a:t>
          </a:r>
          <a:endParaRPr lang="en-US" sz="1600" b="1" dirty="0">
            <a:latin typeface="Lora" charset="-52"/>
          </a:endParaRPr>
        </a:p>
      </dgm:t>
    </dgm:pt>
    <dgm:pt modelId="{0D3EB550-AA48-420C-8D21-CA86DBEA3B15}" type="parTrans" cxnId="{154AC5BC-9392-46BB-A9D8-CCFCCDC0BD56}">
      <dgm:prSet/>
      <dgm:spPr/>
      <dgm:t>
        <a:bodyPr/>
        <a:lstStyle/>
        <a:p>
          <a:endParaRPr lang="en-US"/>
        </a:p>
      </dgm:t>
    </dgm:pt>
    <dgm:pt modelId="{4E6C6679-3CA9-44CC-A781-944FC4948DC1}" type="sibTrans" cxnId="{154AC5BC-9392-46BB-A9D8-CCFCCDC0BD56}">
      <dgm:prSet/>
      <dgm:spPr/>
      <dgm:t>
        <a:bodyPr/>
        <a:lstStyle/>
        <a:p>
          <a:endParaRPr lang="en-US"/>
        </a:p>
      </dgm:t>
    </dgm:pt>
    <dgm:pt modelId="{4B08360B-C9EC-4670-ACA8-9BA6D5746952}">
      <dgm:prSet phldrT="[Text]"/>
      <dgm:spPr/>
      <dgm:t>
        <a:bodyPr/>
        <a:lstStyle/>
        <a:p>
          <a:endParaRPr lang="en-US" dirty="0"/>
        </a:p>
      </dgm:t>
    </dgm:pt>
    <dgm:pt modelId="{0D2F54B5-1584-4E20-8AE9-7A36B82FBF82}" type="parTrans" cxnId="{C2A1013B-456B-4F98-85EA-A0BEF844066A}">
      <dgm:prSet/>
      <dgm:spPr/>
      <dgm:t>
        <a:bodyPr/>
        <a:lstStyle/>
        <a:p>
          <a:endParaRPr lang="en-US"/>
        </a:p>
      </dgm:t>
    </dgm:pt>
    <dgm:pt modelId="{2C2FD71A-9A44-40C2-B33F-F787FFD75812}" type="sibTrans" cxnId="{C2A1013B-456B-4F98-85EA-A0BEF844066A}">
      <dgm:prSet/>
      <dgm:spPr/>
      <dgm:t>
        <a:bodyPr/>
        <a:lstStyle/>
        <a:p>
          <a:endParaRPr lang="en-US"/>
        </a:p>
      </dgm:t>
    </dgm:pt>
    <dgm:pt modelId="{A0AAD654-D3BE-4513-B8B6-BF09688471CC}">
      <dgm:prSet phldrT="[Text]"/>
      <dgm:spPr/>
      <dgm:t>
        <a:bodyPr/>
        <a:lstStyle/>
        <a:p>
          <a:endParaRPr lang="en-US" dirty="0"/>
        </a:p>
      </dgm:t>
    </dgm:pt>
    <dgm:pt modelId="{2E3A1D8E-2950-45BD-B0FF-25CE7A128566}" type="parTrans" cxnId="{A04087F1-3B47-4CA1-AF65-2C5C9D9963B1}">
      <dgm:prSet/>
      <dgm:spPr/>
      <dgm:t>
        <a:bodyPr/>
        <a:lstStyle/>
        <a:p>
          <a:endParaRPr lang="en-US"/>
        </a:p>
      </dgm:t>
    </dgm:pt>
    <dgm:pt modelId="{B8116215-DCCE-4E9C-8BAD-9AD8CB300988}" type="sibTrans" cxnId="{A04087F1-3B47-4CA1-AF65-2C5C9D9963B1}">
      <dgm:prSet/>
      <dgm:spPr/>
      <dgm:t>
        <a:bodyPr/>
        <a:lstStyle/>
        <a:p>
          <a:endParaRPr lang="en-US"/>
        </a:p>
      </dgm:t>
    </dgm:pt>
    <dgm:pt modelId="{E86431FD-A1EA-40EF-83F2-76FDCF16EDD7}">
      <dgm:prSet phldrT="[Text]" custT="1"/>
      <dgm:spPr/>
      <dgm:t>
        <a:bodyPr/>
        <a:lstStyle/>
        <a:p>
          <a:endParaRPr lang="en-US" sz="1400" dirty="0"/>
        </a:p>
      </dgm:t>
    </dgm:pt>
    <dgm:pt modelId="{540838FF-9221-4B12-A593-7189557C0CC0}" type="parTrans" cxnId="{67ADD965-4CF6-47B1-A581-4BB6C0481CD1}">
      <dgm:prSet/>
      <dgm:spPr/>
      <dgm:t>
        <a:bodyPr/>
        <a:lstStyle/>
        <a:p>
          <a:endParaRPr lang="en-US"/>
        </a:p>
      </dgm:t>
    </dgm:pt>
    <dgm:pt modelId="{31326922-FC26-4B30-9D0C-9346FF555707}" type="sibTrans" cxnId="{67ADD965-4CF6-47B1-A581-4BB6C0481CD1}">
      <dgm:prSet/>
      <dgm:spPr/>
      <dgm:t>
        <a:bodyPr/>
        <a:lstStyle/>
        <a:p>
          <a:endParaRPr lang="en-US"/>
        </a:p>
      </dgm:t>
    </dgm:pt>
    <dgm:pt modelId="{C6AB51D2-8DE8-43BE-A64F-B4B3CD3617E2}" type="pres">
      <dgm:prSet presAssocID="{86D057C6-25E0-43A6-AA94-AE4E4A8948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E276AE-5EFE-464B-8392-9A6130B9A0E7}" type="pres">
      <dgm:prSet presAssocID="{F5E3D16C-E2E4-406F-B6A0-E504D6926F4B}" presName="centerShape" presStyleLbl="node0" presStyleIdx="0" presStyleCnt="1" custScaleX="84582" custScaleY="78913"/>
      <dgm:spPr/>
      <dgm:t>
        <a:bodyPr/>
        <a:lstStyle/>
        <a:p>
          <a:endParaRPr lang="en-US"/>
        </a:p>
      </dgm:t>
    </dgm:pt>
    <dgm:pt modelId="{711E339D-DFA9-49F4-9D1B-C5ACDC581D8E}" type="pres">
      <dgm:prSet presAssocID="{5054083D-DD80-41B7-BB3D-5BDB483BB21A}" presName="node" presStyleLbl="node1" presStyleIdx="0" presStyleCnt="4" custScaleX="215884" custScaleY="184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86459-AB73-42F8-87E9-641D8A50C68C}" type="pres">
      <dgm:prSet presAssocID="{5054083D-DD80-41B7-BB3D-5BDB483BB21A}" presName="dummy" presStyleCnt="0"/>
      <dgm:spPr/>
    </dgm:pt>
    <dgm:pt modelId="{08677BA1-1DDB-4619-B04C-D28FD4431692}" type="pres">
      <dgm:prSet presAssocID="{4E6C6679-3CA9-44CC-A781-944FC4948DC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DEBCD79-2D06-45BE-B683-F74E93F98420}" type="pres">
      <dgm:prSet presAssocID="{4B08360B-C9EC-4670-ACA8-9BA6D574695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01E80-F43B-47F3-9DC9-9E7005382938}" type="pres">
      <dgm:prSet presAssocID="{4B08360B-C9EC-4670-ACA8-9BA6D5746952}" presName="dummy" presStyleCnt="0"/>
      <dgm:spPr/>
    </dgm:pt>
    <dgm:pt modelId="{EF45C401-F325-4E97-A8A1-AA4264540D11}" type="pres">
      <dgm:prSet presAssocID="{2C2FD71A-9A44-40C2-B33F-F787FFD7581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3D438FE-2165-4875-9E8F-5A6B452C094D}" type="pres">
      <dgm:prSet presAssocID="{A0AAD654-D3BE-4513-B8B6-BF09688471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E8BDA-E955-4733-BBA1-E8495D447C02}" type="pres">
      <dgm:prSet presAssocID="{A0AAD654-D3BE-4513-B8B6-BF09688471CC}" presName="dummy" presStyleCnt="0"/>
      <dgm:spPr/>
    </dgm:pt>
    <dgm:pt modelId="{069C6C1B-97E9-48F5-860F-E9A43FF1918A}" type="pres">
      <dgm:prSet presAssocID="{B8116215-DCCE-4E9C-8BAD-9AD8CB30098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D76D48-9F06-45AF-BDE2-5247218EC65A}" type="pres">
      <dgm:prSet presAssocID="{E86431FD-A1EA-40EF-83F2-76FDCF16EDD7}" presName="node" presStyleLbl="node1" presStyleIdx="3" presStyleCnt="4" custScaleX="104033" custScaleY="92697" custRadScaleRad="102265" custRadScaleInc="16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26775-9C39-45C5-B636-FF448C43EBC9}" type="pres">
      <dgm:prSet presAssocID="{E86431FD-A1EA-40EF-83F2-76FDCF16EDD7}" presName="dummy" presStyleCnt="0"/>
      <dgm:spPr/>
    </dgm:pt>
    <dgm:pt modelId="{ECF76AA2-DAFF-48B7-9B89-D8C437D01510}" type="pres">
      <dgm:prSet presAssocID="{31326922-FC26-4B30-9D0C-9346FF55570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3E97D5E4-5E4E-463B-8637-EA510E5D9F57}" type="presOf" srcId="{A0AAD654-D3BE-4513-B8B6-BF09688471CC}" destId="{73D438FE-2165-4875-9E8F-5A6B452C094D}" srcOrd="0" destOrd="0" presId="urn:microsoft.com/office/officeart/2005/8/layout/radial6"/>
    <dgm:cxn modelId="{C2A1013B-456B-4F98-85EA-A0BEF844066A}" srcId="{F5E3D16C-E2E4-406F-B6A0-E504D6926F4B}" destId="{4B08360B-C9EC-4670-ACA8-9BA6D5746952}" srcOrd="1" destOrd="0" parTransId="{0D2F54B5-1584-4E20-8AE9-7A36B82FBF82}" sibTransId="{2C2FD71A-9A44-40C2-B33F-F787FFD75812}"/>
    <dgm:cxn modelId="{F0144A6B-1267-4B46-9550-45A50F7E7C69}" type="presOf" srcId="{4E6C6679-3CA9-44CC-A781-944FC4948DC1}" destId="{08677BA1-1DDB-4619-B04C-D28FD4431692}" srcOrd="0" destOrd="0" presId="urn:microsoft.com/office/officeart/2005/8/layout/radial6"/>
    <dgm:cxn modelId="{53B12318-3510-49C0-9A0A-BF2C1E429BB5}" type="presOf" srcId="{B8116215-DCCE-4E9C-8BAD-9AD8CB300988}" destId="{069C6C1B-97E9-48F5-860F-E9A43FF1918A}" srcOrd="0" destOrd="0" presId="urn:microsoft.com/office/officeart/2005/8/layout/radial6"/>
    <dgm:cxn modelId="{A650C0BB-F1C3-407B-92C3-316B9CDE511A}" type="presOf" srcId="{31326922-FC26-4B30-9D0C-9346FF555707}" destId="{ECF76AA2-DAFF-48B7-9B89-D8C437D01510}" srcOrd="0" destOrd="0" presId="urn:microsoft.com/office/officeart/2005/8/layout/radial6"/>
    <dgm:cxn modelId="{154AC5BC-9392-46BB-A9D8-CCFCCDC0BD56}" srcId="{F5E3D16C-E2E4-406F-B6A0-E504D6926F4B}" destId="{5054083D-DD80-41B7-BB3D-5BDB483BB21A}" srcOrd="0" destOrd="0" parTransId="{0D3EB550-AA48-420C-8D21-CA86DBEA3B15}" sibTransId="{4E6C6679-3CA9-44CC-A781-944FC4948DC1}"/>
    <dgm:cxn modelId="{A04087F1-3B47-4CA1-AF65-2C5C9D9963B1}" srcId="{F5E3D16C-E2E4-406F-B6A0-E504D6926F4B}" destId="{A0AAD654-D3BE-4513-B8B6-BF09688471CC}" srcOrd="2" destOrd="0" parTransId="{2E3A1D8E-2950-45BD-B0FF-25CE7A128566}" sibTransId="{B8116215-DCCE-4E9C-8BAD-9AD8CB300988}"/>
    <dgm:cxn modelId="{44B7153A-F5E0-415A-BBC1-5B6B497A3692}" srcId="{86D057C6-25E0-43A6-AA94-AE4E4A89485D}" destId="{F5E3D16C-E2E4-406F-B6A0-E504D6926F4B}" srcOrd="0" destOrd="0" parTransId="{1DE77CC8-C4D9-4930-9815-16C6E9A38152}" sibTransId="{8E83DD19-30B1-4D16-A38F-2FEC7C29C1FD}"/>
    <dgm:cxn modelId="{F637183B-43BD-4653-B5A4-1A2D1F4A0EFF}" type="presOf" srcId="{86D057C6-25E0-43A6-AA94-AE4E4A89485D}" destId="{C6AB51D2-8DE8-43BE-A64F-B4B3CD3617E2}" srcOrd="0" destOrd="0" presId="urn:microsoft.com/office/officeart/2005/8/layout/radial6"/>
    <dgm:cxn modelId="{B3427D59-56A2-40C2-A94A-75076DB499E8}" type="presOf" srcId="{2C2FD71A-9A44-40C2-B33F-F787FFD75812}" destId="{EF45C401-F325-4E97-A8A1-AA4264540D11}" srcOrd="0" destOrd="0" presId="urn:microsoft.com/office/officeart/2005/8/layout/radial6"/>
    <dgm:cxn modelId="{67ADD965-4CF6-47B1-A581-4BB6C0481CD1}" srcId="{F5E3D16C-E2E4-406F-B6A0-E504D6926F4B}" destId="{E86431FD-A1EA-40EF-83F2-76FDCF16EDD7}" srcOrd="3" destOrd="0" parTransId="{540838FF-9221-4B12-A593-7189557C0CC0}" sibTransId="{31326922-FC26-4B30-9D0C-9346FF555707}"/>
    <dgm:cxn modelId="{3AF94A93-2DC8-47CC-BED3-8859829864D1}" type="presOf" srcId="{F5E3D16C-E2E4-406F-B6A0-E504D6926F4B}" destId="{01E276AE-5EFE-464B-8392-9A6130B9A0E7}" srcOrd="0" destOrd="0" presId="urn:microsoft.com/office/officeart/2005/8/layout/radial6"/>
    <dgm:cxn modelId="{BD4EE572-4F73-4437-93DE-39CCCD1DD9B1}" type="presOf" srcId="{E86431FD-A1EA-40EF-83F2-76FDCF16EDD7}" destId="{B4D76D48-9F06-45AF-BDE2-5247218EC65A}" srcOrd="0" destOrd="0" presId="urn:microsoft.com/office/officeart/2005/8/layout/radial6"/>
    <dgm:cxn modelId="{B14D55D1-44AC-4C71-8771-BED368ECDCF8}" type="presOf" srcId="{5054083D-DD80-41B7-BB3D-5BDB483BB21A}" destId="{711E339D-DFA9-49F4-9D1B-C5ACDC581D8E}" srcOrd="0" destOrd="0" presId="urn:microsoft.com/office/officeart/2005/8/layout/radial6"/>
    <dgm:cxn modelId="{026D4966-479E-46BD-82B3-74268FEF16E1}" type="presOf" srcId="{4B08360B-C9EC-4670-ACA8-9BA6D5746952}" destId="{7DEBCD79-2D06-45BE-B683-F74E93F98420}" srcOrd="0" destOrd="0" presId="urn:microsoft.com/office/officeart/2005/8/layout/radial6"/>
    <dgm:cxn modelId="{BFDDBEDA-6FE3-48F2-A68D-388A7AC5E14F}" type="presParOf" srcId="{C6AB51D2-8DE8-43BE-A64F-B4B3CD3617E2}" destId="{01E276AE-5EFE-464B-8392-9A6130B9A0E7}" srcOrd="0" destOrd="0" presId="urn:microsoft.com/office/officeart/2005/8/layout/radial6"/>
    <dgm:cxn modelId="{27FF8652-C1DF-480B-AB43-3EC907D318E7}" type="presParOf" srcId="{C6AB51D2-8DE8-43BE-A64F-B4B3CD3617E2}" destId="{711E339D-DFA9-49F4-9D1B-C5ACDC581D8E}" srcOrd="1" destOrd="0" presId="urn:microsoft.com/office/officeart/2005/8/layout/radial6"/>
    <dgm:cxn modelId="{62A8E109-CC0C-4D38-BDDE-FC3114EC43CA}" type="presParOf" srcId="{C6AB51D2-8DE8-43BE-A64F-B4B3CD3617E2}" destId="{77786459-AB73-42F8-87E9-641D8A50C68C}" srcOrd="2" destOrd="0" presId="urn:microsoft.com/office/officeart/2005/8/layout/radial6"/>
    <dgm:cxn modelId="{7A6BD079-A6E0-4C6F-BB93-3533653A60AB}" type="presParOf" srcId="{C6AB51D2-8DE8-43BE-A64F-B4B3CD3617E2}" destId="{08677BA1-1DDB-4619-B04C-D28FD4431692}" srcOrd="3" destOrd="0" presId="urn:microsoft.com/office/officeart/2005/8/layout/radial6"/>
    <dgm:cxn modelId="{1E1AE23B-631D-4712-9BBA-5482B9F4FF5C}" type="presParOf" srcId="{C6AB51D2-8DE8-43BE-A64F-B4B3CD3617E2}" destId="{7DEBCD79-2D06-45BE-B683-F74E93F98420}" srcOrd="4" destOrd="0" presId="urn:microsoft.com/office/officeart/2005/8/layout/radial6"/>
    <dgm:cxn modelId="{48E350F3-EC54-419B-A460-6FD0536D3416}" type="presParOf" srcId="{C6AB51D2-8DE8-43BE-A64F-B4B3CD3617E2}" destId="{7CC01E80-F43B-47F3-9DC9-9E7005382938}" srcOrd="5" destOrd="0" presId="urn:microsoft.com/office/officeart/2005/8/layout/radial6"/>
    <dgm:cxn modelId="{3C6CC574-FC71-4983-847F-A0C3DD3710DA}" type="presParOf" srcId="{C6AB51D2-8DE8-43BE-A64F-B4B3CD3617E2}" destId="{EF45C401-F325-4E97-A8A1-AA4264540D11}" srcOrd="6" destOrd="0" presId="urn:microsoft.com/office/officeart/2005/8/layout/radial6"/>
    <dgm:cxn modelId="{863D7037-D88D-4E34-880D-DD317EA6E125}" type="presParOf" srcId="{C6AB51D2-8DE8-43BE-A64F-B4B3CD3617E2}" destId="{73D438FE-2165-4875-9E8F-5A6B452C094D}" srcOrd="7" destOrd="0" presId="urn:microsoft.com/office/officeart/2005/8/layout/radial6"/>
    <dgm:cxn modelId="{147D681E-158F-41CF-A316-241748F9AD41}" type="presParOf" srcId="{C6AB51D2-8DE8-43BE-A64F-B4B3CD3617E2}" destId="{C7CE8BDA-E955-4733-BBA1-E8495D447C02}" srcOrd="8" destOrd="0" presId="urn:microsoft.com/office/officeart/2005/8/layout/radial6"/>
    <dgm:cxn modelId="{B5BCA19F-CD75-447C-A08A-722720615C2C}" type="presParOf" srcId="{C6AB51D2-8DE8-43BE-A64F-B4B3CD3617E2}" destId="{069C6C1B-97E9-48F5-860F-E9A43FF1918A}" srcOrd="9" destOrd="0" presId="urn:microsoft.com/office/officeart/2005/8/layout/radial6"/>
    <dgm:cxn modelId="{42D0C02E-5625-4E6A-B63C-7F105DEDC506}" type="presParOf" srcId="{C6AB51D2-8DE8-43BE-A64F-B4B3CD3617E2}" destId="{B4D76D48-9F06-45AF-BDE2-5247218EC65A}" srcOrd="10" destOrd="0" presId="urn:microsoft.com/office/officeart/2005/8/layout/radial6"/>
    <dgm:cxn modelId="{AA208E95-42C0-4BE4-AD22-C3D60CE36062}" type="presParOf" srcId="{C6AB51D2-8DE8-43BE-A64F-B4B3CD3617E2}" destId="{01A26775-9C39-45C5-B636-FF448C43EBC9}" srcOrd="11" destOrd="0" presId="urn:microsoft.com/office/officeart/2005/8/layout/radial6"/>
    <dgm:cxn modelId="{D9D9B8CE-F412-44F0-ACE3-ACB2F72FC8F3}" type="presParOf" srcId="{C6AB51D2-8DE8-43BE-A64F-B4B3CD3617E2}" destId="{ECF76AA2-DAFF-48B7-9B89-D8C437D01510}" srcOrd="12" destOrd="0" presId="urn:microsoft.com/office/officeart/2005/8/layout/radial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D057C6-25E0-43A6-AA94-AE4E4A89485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E3D16C-E2E4-406F-B6A0-E504D6926F4B}">
      <dgm:prSet phldrT="[Text]" custT="1"/>
      <dgm:spPr/>
      <dgm:t>
        <a:bodyPr/>
        <a:lstStyle/>
        <a:p>
          <a:r>
            <a:rPr lang="en-US" sz="1400" dirty="0">
              <a:latin typeface="Lora" charset="-52"/>
            </a:rPr>
            <a:t>P</a:t>
          </a:r>
          <a:r>
            <a:rPr lang="sr-Latn-RS" sz="1400" dirty="0">
              <a:latin typeface="Lora" charset="-52"/>
            </a:rPr>
            <a:t>rimer časa </a:t>
          </a:r>
          <a:endParaRPr lang="en-US" sz="1400" dirty="0">
            <a:latin typeface="Lora" charset="-52"/>
          </a:endParaRPr>
        </a:p>
      </dgm:t>
    </dgm:pt>
    <dgm:pt modelId="{1DE77CC8-C4D9-4930-9815-16C6E9A38152}" type="parTrans" cxnId="{44B7153A-F5E0-415A-BBC1-5B6B497A3692}">
      <dgm:prSet/>
      <dgm:spPr/>
      <dgm:t>
        <a:bodyPr/>
        <a:lstStyle/>
        <a:p>
          <a:endParaRPr lang="en-US"/>
        </a:p>
      </dgm:t>
    </dgm:pt>
    <dgm:pt modelId="{8E83DD19-30B1-4D16-A38F-2FEC7C29C1FD}" type="sibTrans" cxnId="{44B7153A-F5E0-415A-BBC1-5B6B497A3692}">
      <dgm:prSet/>
      <dgm:spPr/>
      <dgm:t>
        <a:bodyPr/>
        <a:lstStyle/>
        <a:p>
          <a:endParaRPr lang="en-US"/>
        </a:p>
      </dgm:t>
    </dgm:pt>
    <dgm:pt modelId="{5054083D-DD80-41B7-BB3D-5BDB483BB21A}">
      <dgm:prSet phldrT="[Text]" custT="1"/>
      <dgm:spPr/>
      <dgm:t>
        <a:bodyPr/>
        <a:lstStyle/>
        <a:p>
          <a:r>
            <a:rPr lang="sr-Latn-RS" sz="1200" dirty="0">
              <a:latin typeface="Lora" charset="-52"/>
            </a:rPr>
            <a:t>Koje </a:t>
          </a:r>
          <a:r>
            <a:rPr lang="sr-Latn-RS" sz="1200" dirty="0" smtClean="0">
              <a:latin typeface="Lora" charset="-52"/>
            </a:rPr>
            <a:t>aktivnosti?</a:t>
          </a:r>
          <a:endParaRPr lang="en-US" sz="1200" dirty="0">
            <a:latin typeface="Lora" charset="-52"/>
          </a:endParaRPr>
        </a:p>
      </dgm:t>
    </dgm:pt>
    <dgm:pt modelId="{0D3EB550-AA48-420C-8D21-CA86DBEA3B15}" type="parTrans" cxnId="{154AC5BC-9392-46BB-A9D8-CCFCCDC0BD56}">
      <dgm:prSet/>
      <dgm:spPr/>
      <dgm:t>
        <a:bodyPr/>
        <a:lstStyle/>
        <a:p>
          <a:endParaRPr lang="en-US"/>
        </a:p>
      </dgm:t>
    </dgm:pt>
    <dgm:pt modelId="{4E6C6679-3CA9-44CC-A781-944FC4948DC1}" type="sibTrans" cxnId="{154AC5BC-9392-46BB-A9D8-CCFCCDC0BD56}">
      <dgm:prSet/>
      <dgm:spPr/>
      <dgm:t>
        <a:bodyPr/>
        <a:lstStyle/>
        <a:p>
          <a:endParaRPr lang="en-US"/>
        </a:p>
      </dgm:t>
    </dgm:pt>
    <dgm:pt modelId="{4B08360B-C9EC-4670-ACA8-9BA6D5746952}">
      <dgm:prSet phldrT="[Text]" custT="1"/>
      <dgm:spPr/>
      <dgm:t>
        <a:bodyPr/>
        <a:lstStyle/>
        <a:p>
          <a:r>
            <a:rPr lang="sr-Latn-RS" sz="1800" b="1" dirty="0" smtClean="0">
              <a:latin typeface="Lora" charset="-52"/>
            </a:rPr>
            <a:t>Izbor filma?</a:t>
          </a:r>
          <a:endParaRPr lang="en-US" sz="1800" b="1" dirty="0">
            <a:latin typeface="Lora" charset="-52"/>
          </a:endParaRPr>
        </a:p>
      </dgm:t>
    </dgm:pt>
    <dgm:pt modelId="{0D2F54B5-1584-4E20-8AE9-7A36B82FBF82}" type="parTrans" cxnId="{C2A1013B-456B-4F98-85EA-A0BEF844066A}">
      <dgm:prSet/>
      <dgm:spPr/>
      <dgm:t>
        <a:bodyPr/>
        <a:lstStyle/>
        <a:p>
          <a:endParaRPr lang="en-US"/>
        </a:p>
      </dgm:t>
    </dgm:pt>
    <dgm:pt modelId="{2C2FD71A-9A44-40C2-B33F-F787FFD75812}" type="sibTrans" cxnId="{C2A1013B-456B-4F98-85EA-A0BEF844066A}">
      <dgm:prSet/>
      <dgm:spPr/>
      <dgm:t>
        <a:bodyPr/>
        <a:lstStyle/>
        <a:p>
          <a:endParaRPr lang="en-US"/>
        </a:p>
      </dgm:t>
    </dgm:pt>
    <dgm:pt modelId="{A0AAD654-D3BE-4513-B8B6-BF09688471CC}">
      <dgm:prSet phldrT="[Text]"/>
      <dgm:spPr/>
      <dgm:t>
        <a:bodyPr/>
        <a:lstStyle/>
        <a:p>
          <a:endParaRPr lang="en-US" dirty="0"/>
        </a:p>
      </dgm:t>
    </dgm:pt>
    <dgm:pt modelId="{2E3A1D8E-2950-45BD-B0FF-25CE7A128566}" type="parTrans" cxnId="{A04087F1-3B47-4CA1-AF65-2C5C9D9963B1}">
      <dgm:prSet/>
      <dgm:spPr/>
      <dgm:t>
        <a:bodyPr/>
        <a:lstStyle/>
        <a:p>
          <a:endParaRPr lang="en-US"/>
        </a:p>
      </dgm:t>
    </dgm:pt>
    <dgm:pt modelId="{B8116215-DCCE-4E9C-8BAD-9AD8CB300988}" type="sibTrans" cxnId="{A04087F1-3B47-4CA1-AF65-2C5C9D9963B1}">
      <dgm:prSet/>
      <dgm:spPr/>
      <dgm:t>
        <a:bodyPr/>
        <a:lstStyle/>
        <a:p>
          <a:endParaRPr lang="en-US"/>
        </a:p>
      </dgm:t>
    </dgm:pt>
    <dgm:pt modelId="{E86431FD-A1EA-40EF-83F2-76FDCF16EDD7}">
      <dgm:prSet phldrT="[Text]" custT="1"/>
      <dgm:spPr/>
      <dgm:t>
        <a:bodyPr/>
        <a:lstStyle/>
        <a:p>
          <a:endParaRPr lang="en-US" sz="1400" dirty="0"/>
        </a:p>
      </dgm:t>
    </dgm:pt>
    <dgm:pt modelId="{540838FF-9221-4B12-A593-7189557C0CC0}" type="parTrans" cxnId="{67ADD965-4CF6-47B1-A581-4BB6C0481CD1}">
      <dgm:prSet/>
      <dgm:spPr/>
      <dgm:t>
        <a:bodyPr/>
        <a:lstStyle/>
        <a:p>
          <a:endParaRPr lang="en-US"/>
        </a:p>
      </dgm:t>
    </dgm:pt>
    <dgm:pt modelId="{31326922-FC26-4B30-9D0C-9346FF555707}" type="sibTrans" cxnId="{67ADD965-4CF6-47B1-A581-4BB6C0481CD1}">
      <dgm:prSet/>
      <dgm:spPr/>
      <dgm:t>
        <a:bodyPr/>
        <a:lstStyle/>
        <a:p>
          <a:endParaRPr lang="en-US"/>
        </a:p>
      </dgm:t>
    </dgm:pt>
    <dgm:pt modelId="{C6AB51D2-8DE8-43BE-A64F-B4B3CD3617E2}" type="pres">
      <dgm:prSet presAssocID="{86D057C6-25E0-43A6-AA94-AE4E4A8948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E276AE-5EFE-464B-8392-9A6130B9A0E7}" type="pres">
      <dgm:prSet presAssocID="{F5E3D16C-E2E4-406F-B6A0-E504D6926F4B}" presName="centerShape" presStyleLbl="node0" presStyleIdx="0" presStyleCnt="1"/>
      <dgm:spPr/>
      <dgm:t>
        <a:bodyPr/>
        <a:lstStyle/>
        <a:p>
          <a:endParaRPr lang="en-US"/>
        </a:p>
      </dgm:t>
    </dgm:pt>
    <dgm:pt modelId="{711E339D-DFA9-49F4-9D1B-C5ACDC581D8E}" type="pres">
      <dgm:prSet presAssocID="{5054083D-DD80-41B7-BB3D-5BDB483BB21A}" presName="node" presStyleLbl="node1" presStyleIdx="0" presStyleCnt="4" custScaleX="158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86459-AB73-42F8-87E9-641D8A50C68C}" type="pres">
      <dgm:prSet presAssocID="{5054083D-DD80-41B7-BB3D-5BDB483BB21A}" presName="dummy" presStyleCnt="0"/>
      <dgm:spPr/>
    </dgm:pt>
    <dgm:pt modelId="{08677BA1-1DDB-4619-B04C-D28FD4431692}" type="pres">
      <dgm:prSet presAssocID="{4E6C6679-3CA9-44CC-A781-944FC4948DC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DEBCD79-2D06-45BE-B683-F74E93F98420}" type="pres">
      <dgm:prSet presAssocID="{4B08360B-C9EC-4670-ACA8-9BA6D5746952}" presName="node" presStyleLbl="node1" presStyleIdx="1" presStyleCnt="4" custScaleX="198621" custScaleY="172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01E80-F43B-47F3-9DC9-9E7005382938}" type="pres">
      <dgm:prSet presAssocID="{4B08360B-C9EC-4670-ACA8-9BA6D5746952}" presName="dummy" presStyleCnt="0"/>
      <dgm:spPr/>
    </dgm:pt>
    <dgm:pt modelId="{EF45C401-F325-4E97-A8A1-AA4264540D11}" type="pres">
      <dgm:prSet presAssocID="{2C2FD71A-9A44-40C2-B33F-F787FFD7581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3D438FE-2165-4875-9E8F-5A6B452C094D}" type="pres">
      <dgm:prSet presAssocID="{A0AAD654-D3BE-4513-B8B6-BF09688471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E8BDA-E955-4733-BBA1-E8495D447C02}" type="pres">
      <dgm:prSet presAssocID="{A0AAD654-D3BE-4513-B8B6-BF09688471CC}" presName="dummy" presStyleCnt="0"/>
      <dgm:spPr/>
    </dgm:pt>
    <dgm:pt modelId="{069C6C1B-97E9-48F5-860F-E9A43FF1918A}" type="pres">
      <dgm:prSet presAssocID="{B8116215-DCCE-4E9C-8BAD-9AD8CB30098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D76D48-9F06-45AF-BDE2-5247218EC65A}" type="pres">
      <dgm:prSet presAssocID="{E86431FD-A1EA-40EF-83F2-76FDCF16EDD7}" presName="node" presStyleLbl="node1" presStyleIdx="3" presStyleCnt="4" custScaleX="117354" custScaleY="126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26775-9C39-45C5-B636-FF448C43EBC9}" type="pres">
      <dgm:prSet presAssocID="{E86431FD-A1EA-40EF-83F2-76FDCF16EDD7}" presName="dummy" presStyleCnt="0"/>
      <dgm:spPr/>
    </dgm:pt>
    <dgm:pt modelId="{ECF76AA2-DAFF-48B7-9B89-D8C437D01510}" type="pres">
      <dgm:prSet presAssocID="{31326922-FC26-4B30-9D0C-9346FF55570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C2A1013B-456B-4F98-85EA-A0BEF844066A}" srcId="{F5E3D16C-E2E4-406F-B6A0-E504D6926F4B}" destId="{4B08360B-C9EC-4670-ACA8-9BA6D5746952}" srcOrd="1" destOrd="0" parTransId="{0D2F54B5-1584-4E20-8AE9-7A36B82FBF82}" sibTransId="{2C2FD71A-9A44-40C2-B33F-F787FFD75812}"/>
    <dgm:cxn modelId="{4C89830D-96DA-43F8-A13B-5516397DABF3}" type="presOf" srcId="{5054083D-DD80-41B7-BB3D-5BDB483BB21A}" destId="{711E339D-DFA9-49F4-9D1B-C5ACDC581D8E}" srcOrd="0" destOrd="0" presId="urn:microsoft.com/office/officeart/2005/8/layout/radial6"/>
    <dgm:cxn modelId="{C68E7B17-6D53-41E1-89E6-CEC41CCE8D0F}" type="presOf" srcId="{86D057C6-25E0-43A6-AA94-AE4E4A89485D}" destId="{C6AB51D2-8DE8-43BE-A64F-B4B3CD3617E2}" srcOrd="0" destOrd="0" presId="urn:microsoft.com/office/officeart/2005/8/layout/radial6"/>
    <dgm:cxn modelId="{EA30762D-AAAD-4768-8BB0-EDFD10F80A96}" type="presOf" srcId="{4E6C6679-3CA9-44CC-A781-944FC4948DC1}" destId="{08677BA1-1DDB-4619-B04C-D28FD4431692}" srcOrd="0" destOrd="0" presId="urn:microsoft.com/office/officeart/2005/8/layout/radial6"/>
    <dgm:cxn modelId="{154AC5BC-9392-46BB-A9D8-CCFCCDC0BD56}" srcId="{F5E3D16C-E2E4-406F-B6A0-E504D6926F4B}" destId="{5054083D-DD80-41B7-BB3D-5BDB483BB21A}" srcOrd="0" destOrd="0" parTransId="{0D3EB550-AA48-420C-8D21-CA86DBEA3B15}" sibTransId="{4E6C6679-3CA9-44CC-A781-944FC4948DC1}"/>
    <dgm:cxn modelId="{A04087F1-3B47-4CA1-AF65-2C5C9D9963B1}" srcId="{F5E3D16C-E2E4-406F-B6A0-E504D6926F4B}" destId="{A0AAD654-D3BE-4513-B8B6-BF09688471CC}" srcOrd="2" destOrd="0" parTransId="{2E3A1D8E-2950-45BD-B0FF-25CE7A128566}" sibTransId="{B8116215-DCCE-4E9C-8BAD-9AD8CB300988}"/>
    <dgm:cxn modelId="{44B7153A-F5E0-415A-BBC1-5B6B497A3692}" srcId="{86D057C6-25E0-43A6-AA94-AE4E4A89485D}" destId="{F5E3D16C-E2E4-406F-B6A0-E504D6926F4B}" srcOrd="0" destOrd="0" parTransId="{1DE77CC8-C4D9-4930-9815-16C6E9A38152}" sibTransId="{8E83DD19-30B1-4D16-A38F-2FEC7C29C1FD}"/>
    <dgm:cxn modelId="{7D179416-097E-41D6-8675-1BEAC56FEDA3}" type="presOf" srcId="{B8116215-DCCE-4E9C-8BAD-9AD8CB300988}" destId="{069C6C1B-97E9-48F5-860F-E9A43FF1918A}" srcOrd="0" destOrd="0" presId="urn:microsoft.com/office/officeart/2005/8/layout/radial6"/>
    <dgm:cxn modelId="{67ADD965-4CF6-47B1-A581-4BB6C0481CD1}" srcId="{F5E3D16C-E2E4-406F-B6A0-E504D6926F4B}" destId="{E86431FD-A1EA-40EF-83F2-76FDCF16EDD7}" srcOrd="3" destOrd="0" parTransId="{540838FF-9221-4B12-A593-7189557C0CC0}" sibTransId="{31326922-FC26-4B30-9D0C-9346FF555707}"/>
    <dgm:cxn modelId="{87AAD58B-8277-4CD3-BD4D-6CF2E107128F}" type="presOf" srcId="{E86431FD-A1EA-40EF-83F2-76FDCF16EDD7}" destId="{B4D76D48-9F06-45AF-BDE2-5247218EC65A}" srcOrd="0" destOrd="0" presId="urn:microsoft.com/office/officeart/2005/8/layout/radial6"/>
    <dgm:cxn modelId="{C3DC0D22-3927-400C-9914-4618B66CBFD5}" type="presOf" srcId="{31326922-FC26-4B30-9D0C-9346FF555707}" destId="{ECF76AA2-DAFF-48B7-9B89-D8C437D01510}" srcOrd="0" destOrd="0" presId="urn:microsoft.com/office/officeart/2005/8/layout/radial6"/>
    <dgm:cxn modelId="{A0DC5C0C-55F1-46F3-B188-766776841EE2}" type="presOf" srcId="{2C2FD71A-9A44-40C2-B33F-F787FFD75812}" destId="{EF45C401-F325-4E97-A8A1-AA4264540D11}" srcOrd="0" destOrd="0" presId="urn:microsoft.com/office/officeart/2005/8/layout/radial6"/>
    <dgm:cxn modelId="{FA7CA2B2-3714-4452-B8C8-910F9808FEB1}" type="presOf" srcId="{F5E3D16C-E2E4-406F-B6A0-E504D6926F4B}" destId="{01E276AE-5EFE-464B-8392-9A6130B9A0E7}" srcOrd="0" destOrd="0" presId="urn:microsoft.com/office/officeart/2005/8/layout/radial6"/>
    <dgm:cxn modelId="{156B02FF-D21B-4B14-B748-EF522F6C93EB}" type="presOf" srcId="{4B08360B-C9EC-4670-ACA8-9BA6D5746952}" destId="{7DEBCD79-2D06-45BE-B683-F74E93F98420}" srcOrd="0" destOrd="0" presId="urn:microsoft.com/office/officeart/2005/8/layout/radial6"/>
    <dgm:cxn modelId="{59C3A86D-A973-4ACE-B2C5-D21C0B863B44}" type="presOf" srcId="{A0AAD654-D3BE-4513-B8B6-BF09688471CC}" destId="{73D438FE-2165-4875-9E8F-5A6B452C094D}" srcOrd="0" destOrd="0" presId="urn:microsoft.com/office/officeart/2005/8/layout/radial6"/>
    <dgm:cxn modelId="{61EA9BAE-6C9D-4819-B683-9D87F41274D0}" type="presParOf" srcId="{C6AB51D2-8DE8-43BE-A64F-B4B3CD3617E2}" destId="{01E276AE-5EFE-464B-8392-9A6130B9A0E7}" srcOrd="0" destOrd="0" presId="urn:microsoft.com/office/officeart/2005/8/layout/radial6"/>
    <dgm:cxn modelId="{3ABFE468-5B72-4289-81BD-26980EFB7225}" type="presParOf" srcId="{C6AB51D2-8DE8-43BE-A64F-B4B3CD3617E2}" destId="{711E339D-DFA9-49F4-9D1B-C5ACDC581D8E}" srcOrd="1" destOrd="0" presId="urn:microsoft.com/office/officeart/2005/8/layout/radial6"/>
    <dgm:cxn modelId="{55C1F82D-A024-4574-BE36-160720D929E8}" type="presParOf" srcId="{C6AB51D2-8DE8-43BE-A64F-B4B3CD3617E2}" destId="{77786459-AB73-42F8-87E9-641D8A50C68C}" srcOrd="2" destOrd="0" presId="urn:microsoft.com/office/officeart/2005/8/layout/radial6"/>
    <dgm:cxn modelId="{FE83782E-3F57-461E-A860-D3204F1A7C47}" type="presParOf" srcId="{C6AB51D2-8DE8-43BE-A64F-B4B3CD3617E2}" destId="{08677BA1-1DDB-4619-B04C-D28FD4431692}" srcOrd="3" destOrd="0" presId="urn:microsoft.com/office/officeart/2005/8/layout/radial6"/>
    <dgm:cxn modelId="{0087116F-1468-4E5A-A28A-2255DD32C9D6}" type="presParOf" srcId="{C6AB51D2-8DE8-43BE-A64F-B4B3CD3617E2}" destId="{7DEBCD79-2D06-45BE-B683-F74E93F98420}" srcOrd="4" destOrd="0" presId="urn:microsoft.com/office/officeart/2005/8/layout/radial6"/>
    <dgm:cxn modelId="{CDFA49D2-C3DF-4394-8689-D85839716816}" type="presParOf" srcId="{C6AB51D2-8DE8-43BE-A64F-B4B3CD3617E2}" destId="{7CC01E80-F43B-47F3-9DC9-9E7005382938}" srcOrd="5" destOrd="0" presId="urn:microsoft.com/office/officeart/2005/8/layout/radial6"/>
    <dgm:cxn modelId="{F261A8B5-2F78-4922-B38D-4C698CE2CD07}" type="presParOf" srcId="{C6AB51D2-8DE8-43BE-A64F-B4B3CD3617E2}" destId="{EF45C401-F325-4E97-A8A1-AA4264540D11}" srcOrd="6" destOrd="0" presId="urn:microsoft.com/office/officeart/2005/8/layout/radial6"/>
    <dgm:cxn modelId="{B2E87E2C-6197-4B37-84CA-F6B9A1A002E7}" type="presParOf" srcId="{C6AB51D2-8DE8-43BE-A64F-B4B3CD3617E2}" destId="{73D438FE-2165-4875-9E8F-5A6B452C094D}" srcOrd="7" destOrd="0" presId="urn:microsoft.com/office/officeart/2005/8/layout/radial6"/>
    <dgm:cxn modelId="{88FE3281-9B2F-4466-8BF0-E6BAB0DECD05}" type="presParOf" srcId="{C6AB51D2-8DE8-43BE-A64F-B4B3CD3617E2}" destId="{C7CE8BDA-E955-4733-BBA1-E8495D447C02}" srcOrd="8" destOrd="0" presId="urn:microsoft.com/office/officeart/2005/8/layout/radial6"/>
    <dgm:cxn modelId="{1EEDE054-1040-433A-BF62-27AAA6524AE7}" type="presParOf" srcId="{C6AB51D2-8DE8-43BE-A64F-B4B3CD3617E2}" destId="{069C6C1B-97E9-48F5-860F-E9A43FF1918A}" srcOrd="9" destOrd="0" presId="urn:microsoft.com/office/officeart/2005/8/layout/radial6"/>
    <dgm:cxn modelId="{C4046EE4-ADB2-46F8-8206-F51EC1F62BB7}" type="presParOf" srcId="{C6AB51D2-8DE8-43BE-A64F-B4B3CD3617E2}" destId="{B4D76D48-9F06-45AF-BDE2-5247218EC65A}" srcOrd="10" destOrd="0" presId="urn:microsoft.com/office/officeart/2005/8/layout/radial6"/>
    <dgm:cxn modelId="{5A3C5273-A04E-4BDF-AF71-FE7903C7B00C}" type="presParOf" srcId="{C6AB51D2-8DE8-43BE-A64F-B4B3CD3617E2}" destId="{01A26775-9C39-45C5-B636-FF448C43EBC9}" srcOrd="11" destOrd="0" presId="urn:microsoft.com/office/officeart/2005/8/layout/radial6"/>
    <dgm:cxn modelId="{FB6FC501-BD76-4ADA-81C5-2F4D132BE3EC}" type="presParOf" srcId="{C6AB51D2-8DE8-43BE-A64F-B4B3CD3617E2}" destId="{ECF76AA2-DAFF-48B7-9B89-D8C437D01510}" srcOrd="12" destOrd="0" presId="urn:microsoft.com/office/officeart/2005/8/layout/radial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D057C6-25E0-43A6-AA94-AE4E4A89485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E3D16C-E2E4-406F-B6A0-E504D6926F4B}">
      <dgm:prSet phldrT="[Text]" custT="1"/>
      <dgm:spPr/>
      <dgm:t>
        <a:bodyPr/>
        <a:lstStyle/>
        <a:p>
          <a:r>
            <a:rPr lang="en-US" sz="1800" dirty="0">
              <a:latin typeface="Lora" charset="-52"/>
            </a:rPr>
            <a:t>P</a:t>
          </a:r>
          <a:r>
            <a:rPr lang="sr-Latn-RS" sz="1800" dirty="0">
              <a:latin typeface="Lora" charset="-52"/>
            </a:rPr>
            <a:t>rimer časa </a:t>
          </a:r>
          <a:endParaRPr lang="en-US" sz="1800" dirty="0">
            <a:latin typeface="Lora" charset="-52"/>
          </a:endParaRPr>
        </a:p>
      </dgm:t>
    </dgm:pt>
    <dgm:pt modelId="{1DE77CC8-C4D9-4930-9815-16C6E9A38152}" type="parTrans" cxnId="{44B7153A-F5E0-415A-BBC1-5B6B497A3692}">
      <dgm:prSet/>
      <dgm:spPr/>
      <dgm:t>
        <a:bodyPr/>
        <a:lstStyle/>
        <a:p>
          <a:endParaRPr lang="en-US"/>
        </a:p>
      </dgm:t>
    </dgm:pt>
    <dgm:pt modelId="{8E83DD19-30B1-4D16-A38F-2FEC7C29C1FD}" type="sibTrans" cxnId="{44B7153A-F5E0-415A-BBC1-5B6B497A3692}">
      <dgm:prSet/>
      <dgm:spPr/>
      <dgm:t>
        <a:bodyPr/>
        <a:lstStyle/>
        <a:p>
          <a:endParaRPr lang="en-US"/>
        </a:p>
      </dgm:t>
    </dgm:pt>
    <dgm:pt modelId="{5054083D-DD80-41B7-BB3D-5BDB483BB21A}">
      <dgm:prSet phldrT="[Text]" custT="1"/>
      <dgm:spPr/>
      <dgm:t>
        <a:bodyPr/>
        <a:lstStyle/>
        <a:p>
          <a:r>
            <a:rPr lang="sr-Latn-RS" sz="1400" dirty="0">
              <a:latin typeface="Lora" charset="-52"/>
            </a:rPr>
            <a:t>Koje aktivnosti su se desile?</a:t>
          </a:r>
          <a:endParaRPr lang="en-US" sz="1400" dirty="0">
            <a:latin typeface="Lora" charset="-52"/>
          </a:endParaRPr>
        </a:p>
      </dgm:t>
    </dgm:pt>
    <dgm:pt modelId="{0D3EB550-AA48-420C-8D21-CA86DBEA3B15}" type="parTrans" cxnId="{154AC5BC-9392-46BB-A9D8-CCFCCDC0BD56}">
      <dgm:prSet/>
      <dgm:spPr/>
      <dgm:t>
        <a:bodyPr/>
        <a:lstStyle/>
        <a:p>
          <a:endParaRPr lang="en-US"/>
        </a:p>
      </dgm:t>
    </dgm:pt>
    <dgm:pt modelId="{4E6C6679-3CA9-44CC-A781-944FC4948DC1}" type="sibTrans" cxnId="{154AC5BC-9392-46BB-A9D8-CCFCCDC0BD56}">
      <dgm:prSet/>
      <dgm:spPr/>
      <dgm:t>
        <a:bodyPr/>
        <a:lstStyle/>
        <a:p>
          <a:endParaRPr lang="en-US"/>
        </a:p>
      </dgm:t>
    </dgm:pt>
    <dgm:pt modelId="{4B08360B-C9EC-4670-ACA8-9BA6D5746952}">
      <dgm:prSet phldrT="[Text]" custT="1"/>
      <dgm:spPr/>
      <dgm:t>
        <a:bodyPr/>
        <a:lstStyle/>
        <a:p>
          <a:r>
            <a:rPr lang="sr-Latn-RS" sz="1400" dirty="0" smtClean="0">
              <a:latin typeface="Lora" charset="-52"/>
            </a:rPr>
            <a:t>Izbor filma</a:t>
          </a:r>
          <a:endParaRPr lang="en-US" sz="1400" dirty="0">
            <a:latin typeface="Lora" charset="-52"/>
          </a:endParaRPr>
        </a:p>
      </dgm:t>
    </dgm:pt>
    <dgm:pt modelId="{0D2F54B5-1584-4E20-8AE9-7A36B82FBF82}" type="parTrans" cxnId="{C2A1013B-456B-4F98-85EA-A0BEF844066A}">
      <dgm:prSet/>
      <dgm:spPr/>
      <dgm:t>
        <a:bodyPr/>
        <a:lstStyle/>
        <a:p>
          <a:endParaRPr lang="en-US"/>
        </a:p>
      </dgm:t>
    </dgm:pt>
    <dgm:pt modelId="{2C2FD71A-9A44-40C2-B33F-F787FFD75812}" type="sibTrans" cxnId="{C2A1013B-456B-4F98-85EA-A0BEF844066A}">
      <dgm:prSet/>
      <dgm:spPr/>
      <dgm:t>
        <a:bodyPr/>
        <a:lstStyle/>
        <a:p>
          <a:endParaRPr lang="en-US"/>
        </a:p>
      </dgm:t>
    </dgm:pt>
    <dgm:pt modelId="{E86431FD-A1EA-40EF-83F2-76FDCF16EDD7}">
      <dgm:prSet phldrT="[Text]" custT="1"/>
      <dgm:spPr/>
      <dgm:t>
        <a:bodyPr/>
        <a:lstStyle/>
        <a:p>
          <a:r>
            <a:rPr lang="sr-Latn-RS" sz="1400" dirty="0">
              <a:latin typeface="Lora" charset="-52"/>
            </a:rPr>
            <a:t>Priprema nastavnika</a:t>
          </a:r>
          <a:endParaRPr lang="en-US" sz="1400" dirty="0">
            <a:latin typeface="Lora" charset="-52"/>
          </a:endParaRPr>
        </a:p>
      </dgm:t>
    </dgm:pt>
    <dgm:pt modelId="{540838FF-9221-4B12-A593-7189557C0CC0}" type="parTrans" cxnId="{67ADD965-4CF6-47B1-A581-4BB6C0481CD1}">
      <dgm:prSet/>
      <dgm:spPr/>
      <dgm:t>
        <a:bodyPr/>
        <a:lstStyle/>
        <a:p>
          <a:endParaRPr lang="en-US"/>
        </a:p>
      </dgm:t>
    </dgm:pt>
    <dgm:pt modelId="{31326922-FC26-4B30-9D0C-9346FF555707}" type="sibTrans" cxnId="{67ADD965-4CF6-47B1-A581-4BB6C0481CD1}">
      <dgm:prSet/>
      <dgm:spPr/>
      <dgm:t>
        <a:bodyPr/>
        <a:lstStyle/>
        <a:p>
          <a:endParaRPr lang="en-US"/>
        </a:p>
      </dgm:t>
    </dgm:pt>
    <dgm:pt modelId="{A0AAD654-D3BE-4513-B8B6-BF09688471CC}">
      <dgm:prSet phldrT="[Text]" custT="1"/>
      <dgm:spPr/>
      <dgm:t>
        <a:bodyPr/>
        <a:lstStyle/>
        <a:p>
          <a:r>
            <a:rPr lang="sr-Latn-RS" sz="2000" b="1" dirty="0" smtClean="0">
              <a:latin typeface="Lora" charset="-52"/>
            </a:rPr>
            <a:t>Mogućnosti </a:t>
          </a:r>
          <a:r>
            <a:rPr lang="sr-Latn-RS" sz="2000" b="1" dirty="0">
              <a:latin typeface="Lora" charset="-52"/>
            </a:rPr>
            <a:t>primene</a:t>
          </a:r>
          <a:endParaRPr lang="en-US" sz="2000" b="1" dirty="0">
            <a:latin typeface="Lora" charset="-52"/>
          </a:endParaRPr>
        </a:p>
      </dgm:t>
    </dgm:pt>
    <dgm:pt modelId="{B8116215-DCCE-4E9C-8BAD-9AD8CB300988}" type="sibTrans" cxnId="{A04087F1-3B47-4CA1-AF65-2C5C9D9963B1}">
      <dgm:prSet/>
      <dgm:spPr/>
      <dgm:t>
        <a:bodyPr/>
        <a:lstStyle/>
        <a:p>
          <a:endParaRPr lang="en-US"/>
        </a:p>
      </dgm:t>
    </dgm:pt>
    <dgm:pt modelId="{2E3A1D8E-2950-45BD-B0FF-25CE7A128566}" type="parTrans" cxnId="{A04087F1-3B47-4CA1-AF65-2C5C9D9963B1}">
      <dgm:prSet/>
      <dgm:spPr/>
      <dgm:t>
        <a:bodyPr/>
        <a:lstStyle/>
        <a:p>
          <a:endParaRPr lang="en-US"/>
        </a:p>
      </dgm:t>
    </dgm:pt>
    <dgm:pt modelId="{C6AB51D2-8DE8-43BE-A64F-B4B3CD3617E2}" type="pres">
      <dgm:prSet presAssocID="{86D057C6-25E0-43A6-AA94-AE4E4A8948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E276AE-5EFE-464B-8392-9A6130B9A0E7}" type="pres">
      <dgm:prSet presAssocID="{F5E3D16C-E2E4-406F-B6A0-E504D6926F4B}" presName="centerShape" presStyleLbl="node0" presStyleIdx="0" presStyleCnt="1" custScaleX="76042" custScaleY="76276"/>
      <dgm:spPr/>
      <dgm:t>
        <a:bodyPr/>
        <a:lstStyle/>
        <a:p>
          <a:endParaRPr lang="en-US"/>
        </a:p>
      </dgm:t>
    </dgm:pt>
    <dgm:pt modelId="{711E339D-DFA9-49F4-9D1B-C5ACDC581D8E}" type="pres">
      <dgm:prSet presAssocID="{5054083D-DD80-41B7-BB3D-5BDB483BB21A}" presName="node" presStyleLbl="node1" presStyleIdx="0" presStyleCnt="4" custScaleX="141571" custScaleY="113771" custRadScaleRad="97355" custRadScaleInc="-8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86459-AB73-42F8-87E9-641D8A50C68C}" type="pres">
      <dgm:prSet presAssocID="{5054083D-DD80-41B7-BB3D-5BDB483BB21A}" presName="dummy" presStyleCnt="0"/>
      <dgm:spPr/>
    </dgm:pt>
    <dgm:pt modelId="{08677BA1-1DDB-4619-B04C-D28FD4431692}" type="pres">
      <dgm:prSet presAssocID="{4E6C6679-3CA9-44CC-A781-944FC4948DC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DEBCD79-2D06-45BE-B683-F74E93F98420}" type="pres">
      <dgm:prSet presAssocID="{4B08360B-C9EC-4670-ACA8-9BA6D5746952}" presName="node" presStyleLbl="node1" presStyleIdx="1" presStyleCnt="4" custScaleX="126852" custScaleY="105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01E80-F43B-47F3-9DC9-9E7005382938}" type="pres">
      <dgm:prSet presAssocID="{4B08360B-C9EC-4670-ACA8-9BA6D5746952}" presName="dummy" presStyleCnt="0"/>
      <dgm:spPr/>
    </dgm:pt>
    <dgm:pt modelId="{EF45C401-F325-4E97-A8A1-AA4264540D11}" type="pres">
      <dgm:prSet presAssocID="{2C2FD71A-9A44-40C2-B33F-F787FFD7581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3D438FE-2165-4875-9E8F-5A6B452C094D}" type="pres">
      <dgm:prSet presAssocID="{A0AAD654-D3BE-4513-B8B6-BF09688471CC}" presName="node" presStyleLbl="node1" presStyleIdx="2" presStyleCnt="4" custScaleX="195061" custScaleY="188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E8BDA-E955-4733-BBA1-E8495D447C02}" type="pres">
      <dgm:prSet presAssocID="{A0AAD654-D3BE-4513-B8B6-BF09688471CC}" presName="dummy" presStyleCnt="0"/>
      <dgm:spPr/>
    </dgm:pt>
    <dgm:pt modelId="{069C6C1B-97E9-48F5-860F-E9A43FF1918A}" type="pres">
      <dgm:prSet presAssocID="{B8116215-DCCE-4E9C-8BAD-9AD8CB30098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D76D48-9F06-45AF-BDE2-5247218EC65A}" type="pres">
      <dgm:prSet presAssocID="{E86431FD-A1EA-40EF-83F2-76FDCF16EDD7}" presName="node" presStyleLbl="node1" presStyleIdx="3" presStyleCnt="4" custScaleX="130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26775-9C39-45C5-B636-FF448C43EBC9}" type="pres">
      <dgm:prSet presAssocID="{E86431FD-A1EA-40EF-83F2-76FDCF16EDD7}" presName="dummy" presStyleCnt="0"/>
      <dgm:spPr/>
    </dgm:pt>
    <dgm:pt modelId="{ECF76AA2-DAFF-48B7-9B89-D8C437D01510}" type="pres">
      <dgm:prSet presAssocID="{31326922-FC26-4B30-9D0C-9346FF55570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C2A1013B-456B-4F98-85EA-A0BEF844066A}" srcId="{F5E3D16C-E2E4-406F-B6A0-E504D6926F4B}" destId="{4B08360B-C9EC-4670-ACA8-9BA6D5746952}" srcOrd="1" destOrd="0" parTransId="{0D2F54B5-1584-4E20-8AE9-7A36B82FBF82}" sibTransId="{2C2FD71A-9A44-40C2-B33F-F787FFD75812}"/>
    <dgm:cxn modelId="{3CEFA20A-8D25-4A8A-B563-CF88F9759BE4}" type="presOf" srcId="{F5E3D16C-E2E4-406F-B6A0-E504D6926F4B}" destId="{01E276AE-5EFE-464B-8392-9A6130B9A0E7}" srcOrd="0" destOrd="0" presId="urn:microsoft.com/office/officeart/2005/8/layout/radial6"/>
    <dgm:cxn modelId="{DEAC04FE-6DC6-4914-817C-DD5F4139BA24}" type="presOf" srcId="{5054083D-DD80-41B7-BB3D-5BDB483BB21A}" destId="{711E339D-DFA9-49F4-9D1B-C5ACDC581D8E}" srcOrd="0" destOrd="0" presId="urn:microsoft.com/office/officeart/2005/8/layout/radial6"/>
    <dgm:cxn modelId="{154AC5BC-9392-46BB-A9D8-CCFCCDC0BD56}" srcId="{F5E3D16C-E2E4-406F-B6A0-E504D6926F4B}" destId="{5054083D-DD80-41B7-BB3D-5BDB483BB21A}" srcOrd="0" destOrd="0" parTransId="{0D3EB550-AA48-420C-8D21-CA86DBEA3B15}" sibTransId="{4E6C6679-3CA9-44CC-A781-944FC4948DC1}"/>
    <dgm:cxn modelId="{A04087F1-3B47-4CA1-AF65-2C5C9D9963B1}" srcId="{F5E3D16C-E2E4-406F-B6A0-E504D6926F4B}" destId="{A0AAD654-D3BE-4513-B8B6-BF09688471CC}" srcOrd="2" destOrd="0" parTransId="{2E3A1D8E-2950-45BD-B0FF-25CE7A128566}" sibTransId="{B8116215-DCCE-4E9C-8BAD-9AD8CB300988}"/>
    <dgm:cxn modelId="{44B7153A-F5E0-415A-BBC1-5B6B497A3692}" srcId="{86D057C6-25E0-43A6-AA94-AE4E4A89485D}" destId="{F5E3D16C-E2E4-406F-B6A0-E504D6926F4B}" srcOrd="0" destOrd="0" parTransId="{1DE77CC8-C4D9-4930-9815-16C6E9A38152}" sibTransId="{8E83DD19-30B1-4D16-A38F-2FEC7C29C1FD}"/>
    <dgm:cxn modelId="{67ADD965-4CF6-47B1-A581-4BB6C0481CD1}" srcId="{F5E3D16C-E2E4-406F-B6A0-E504D6926F4B}" destId="{E86431FD-A1EA-40EF-83F2-76FDCF16EDD7}" srcOrd="3" destOrd="0" parTransId="{540838FF-9221-4B12-A593-7189557C0CC0}" sibTransId="{31326922-FC26-4B30-9D0C-9346FF555707}"/>
    <dgm:cxn modelId="{48083DFC-525D-42C2-903D-4E28A3F357EA}" type="presOf" srcId="{4B08360B-C9EC-4670-ACA8-9BA6D5746952}" destId="{7DEBCD79-2D06-45BE-B683-F74E93F98420}" srcOrd="0" destOrd="0" presId="urn:microsoft.com/office/officeart/2005/8/layout/radial6"/>
    <dgm:cxn modelId="{8D7FD61D-CFE8-4AFA-A088-24DABD196CB1}" type="presOf" srcId="{A0AAD654-D3BE-4513-B8B6-BF09688471CC}" destId="{73D438FE-2165-4875-9E8F-5A6B452C094D}" srcOrd="0" destOrd="0" presId="urn:microsoft.com/office/officeart/2005/8/layout/radial6"/>
    <dgm:cxn modelId="{E9C9EE91-78A0-4861-BC75-73881CC3F567}" type="presOf" srcId="{31326922-FC26-4B30-9D0C-9346FF555707}" destId="{ECF76AA2-DAFF-48B7-9B89-D8C437D01510}" srcOrd="0" destOrd="0" presId="urn:microsoft.com/office/officeart/2005/8/layout/radial6"/>
    <dgm:cxn modelId="{82A2F6C9-A66C-4427-964B-016F96FD21B3}" type="presOf" srcId="{86D057C6-25E0-43A6-AA94-AE4E4A89485D}" destId="{C6AB51D2-8DE8-43BE-A64F-B4B3CD3617E2}" srcOrd="0" destOrd="0" presId="urn:microsoft.com/office/officeart/2005/8/layout/radial6"/>
    <dgm:cxn modelId="{1437B0F4-8C52-4FAA-92FE-931B155B1057}" type="presOf" srcId="{B8116215-DCCE-4E9C-8BAD-9AD8CB300988}" destId="{069C6C1B-97E9-48F5-860F-E9A43FF1918A}" srcOrd="0" destOrd="0" presId="urn:microsoft.com/office/officeart/2005/8/layout/radial6"/>
    <dgm:cxn modelId="{42EE748A-6C4F-4228-8EF3-7A4B064C8C70}" type="presOf" srcId="{E86431FD-A1EA-40EF-83F2-76FDCF16EDD7}" destId="{B4D76D48-9F06-45AF-BDE2-5247218EC65A}" srcOrd="0" destOrd="0" presId="urn:microsoft.com/office/officeart/2005/8/layout/radial6"/>
    <dgm:cxn modelId="{43A5E81E-CEEE-4CC9-8121-1E9FD8E80B63}" type="presOf" srcId="{2C2FD71A-9A44-40C2-B33F-F787FFD75812}" destId="{EF45C401-F325-4E97-A8A1-AA4264540D11}" srcOrd="0" destOrd="0" presId="urn:microsoft.com/office/officeart/2005/8/layout/radial6"/>
    <dgm:cxn modelId="{0B829BEE-BA58-49D2-AE22-C49C79C5C794}" type="presOf" srcId="{4E6C6679-3CA9-44CC-A781-944FC4948DC1}" destId="{08677BA1-1DDB-4619-B04C-D28FD4431692}" srcOrd="0" destOrd="0" presId="urn:microsoft.com/office/officeart/2005/8/layout/radial6"/>
    <dgm:cxn modelId="{0B3D4AA1-FBAD-4BD0-AEB3-8611AD8421A7}" type="presParOf" srcId="{C6AB51D2-8DE8-43BE-A64F-B4B3CD3617E2}" destId="{01E276AE-5EFE-464B-8392-9A6130B9A0E7}" srcOrd="0" destOrd="0" presId="urn:microsoft.com/office/officeart/2005/8/layout/radial6"/>
    <dgm:cxn modelId="{CC8FC0FE-B881-4341-B249-CC114E065281}" type="presParOf" srcId="{C6AB51D2-8DE8-43BE-A64F-B4B3CD3617E2}" destId="{711E339D-DFA9-49F4-9D1B-C5ACDC581D8E}" srcOrd="1" destOrd="0" presId="urn:microsoft.com/office/officeart/2005/8/layout/radial6"/>
    <dgm:cxn modelId="{FE40B668-213C-4541-A19E-2D5FF302541E}" type="presParOf" srcId="{C6AB51D2-8DE8-43BE-A64F-B4B3CD3617E2}" destId="{77786459-AB73-42F8-87E9-641D8A50C68C}" srcOrd="2" destOrd="0" presId="urn:microsoft.com/office/officeart/2005/8/layout/radial6"/>
    <dgm:cxn modelId="{A7493C05-0D54-4D8E-95F3-E41ABFB73D57}" type="presParOf" srcId="{C6AB51D2-8DE8-43BE-A64F-B4B3CD3617E2}" destId="{08677BA1-1DDB-4619-B04C-D28FD4431692}" srcOrd="3" destOrd="0" presId="urn:microsoft.com/office/officeart/2005/8/layout/radial6"/>
    <dgm:cxn modelId="{62A1E152-D9DE-440D-83D0-FF201D45D374}" type="presParOf" srcId="{C6AB51D2-8DE8-43BE-A64F-B4B3CD3617E2}" destId="{7DEBCD79-2D06-45BE-B683-F74E93F98420}" srcOrd="4" destOrd="0" presId="urn:microsoft.com/office/officeart/2005/8/layout/radial6"/>
    <dgm:cxn modelId="{C4490E3C-2C08-49D7-BE4D-7C2C31181E56}" type="presParOf" srcId="{C6AB51D2-8DE8-43BE-A64F-B4B3CD3617E2}" destId="{7CC01E80-F43B-47F3-9DC9-9E7005382938}" srcOrd="5" destOrd="0" presId="urn:microsoft.com/office/officeart/2005/8/layout/radial6"/>
    <dgm:cxn modelId="{F479281E-0FB4-4EF1-B84B-4ECCF161C420}" type="presParOf" srcId="{C6AB51D2-8DE8-43BE-A64F-B4B3CD3617E2}" destId="{EF45C401-F325-4E97-A8A1-AA4264540D11}" srcOrd="6" destOrd="0" presId="urn:microsoft.com/office/officeart/2005/8/layout/radial6"/>
    <dgm:cxn modelId="{7280F3F3-8C48-4834-AD52-B54A1CCAFBA3}" type="presParOf" srcId="{C6AB51D2-8DE8-43BE-A64F-B4B3CD3617E2}" destId="{73D438FE-2165-4875-9E8F-5A6B452C094D}" srcOrd="7" destOrd="0" presId="urn:microsoft.com/office/officeart/2005/8/layout/radial6"/>
    <dgm:cxn modelId="{6CBD5FC1-D2E0-4FD2-A57E-2917B5046CB1}" type="presParOf" srcId="{C6AB51D2-8DE8-43BE-A64F-B4B3CD3617E2}" destId="{C7CE8BDA-E955-4733-BBA1-E8495D447C02}" srcOrd="8" destOrd="0" presId="urn:microsoft.com/office/officeart/2005/8/layout/radial6"/>
    <dgm:cxn modelId="{5F4AB893-F66C-47A5-9966-71912695E7F4}" type="presParOf" srcId="{C6AB51D2-8DE8-43BE-A64F-B4B3CD3617E2}" destId="{069C6C1B-97E9-48F5-860F-E9A43FF1918A}" srcOrd="9" destOrd="0" presId="urn:microsoft.com/office/officeart/2005/8/layout/radial6"/>
    <dgm:cxn modelId="{41DB8EAC-F681-43EB-9E24-C98A514E2112}" type="presParOf" srcId="{C6AB51D2-8DE8-43BE-A64F-B4B3CD3617E2}" destId="{B4D76D48-9F06-45AF-BDE2-5247218EC65A}" srcOrd="10" destOrd="0" presId="urn:microsoft.com/office/officeart/2005/8/layout/radial6"/>
    <dgm:cxn modelId="{83CABB03-FA3E-4D7E-8DC1-3F04E679C85A}" type="presParOf" srcId="{C6AB51D2-8DE8-43BE-A64F-B4B3CD3617E2}" destId="{01A26775-9C39-45C5-B636-FF448C43EBC9}" srcOrd="11" destOrd="0" presId="urn:microsoft.com/office/officeart/2005/8/layout/radial6"/>
    <dgm:cxn modelId="{082DA7E6-6AF6-4D41-9279-A6E8E092E2C3}" type="presParOf" srcId="{C6AB51D2-8DE8-43BE-A64F-B4B3CD3617E2}" destId="{ECF76AA2-DAFF-48B7-9B89-D8C437D01510}" srcOrd="12" destOrd="0" presId="urn:microsoft.com/office/officeart/2005/8/layout/radial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D057C6-25E0-43A6-AA94-AE4E4A89485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E3D16C-E2E4-406F-B6A0-E504D6926F4B}">
      <dgm:prSet phldrT="[Text]" custT="1"/>
      <dgm:spPr/>
      <dgm:t>
        <a:bodyPr/>
        <a:lstStyle/>
        <a:p>
          <a:r>
            <a:rPr lang="en-US" sz="1800" dirty="0">
              <a:latin typeface="Lora" charset="-52"/>
            </a:rPr>
            <a:t>P</a:t>
          </a:r>
          <a:r>
            <a:rPr lang="sr-Latn-RS" sz="1800" dirty="0">
              <a:latin typeface="Lora" charset="-52"/>
            </a:rPr>
            <a:t>rimer časa </a:t>
          </a:r>
          <a:endParaRPr lang="en-US" sz="1800" dirty="0">
            <a:latin typeface="Lora" charset="-52"/>
          </a:endParaRPr>
        </a:p>
      </dgm:t>
    </dgm:pt>
    <dgm:pt modelId="{1DE77CC8-C4D9-4930-9815-16C6E9A38152}" type="parTrans" cxnId="{44B7153A-F5E0-415A-BBC1-5B6B497A3692}">
      <dgm:prSet/>
      <dgm:spPr/>
      <dgm:t>
        <a:bodyPr/>
        <a:lstStyle/>
        <a:p>
          <a:endParaRPr lang="en-US"/>
        </a:p>
      </dgm:t>
    </dgm:pt>
    <dgm:pt modelId="{8E83DD19-30B1-4D16-A38F-2FEC7C29C1FD}" type="sibTrans" cxnId="{44B7153A-F5E0-415A-BBC1-5B6B497A3692}">
      <dgm:prSet/>
      <dgm:spPr/>
      <dgm:t>
        <a:bodyPr/>
        <a:lstStyle/>
        <a:p>
          <a:endParaRPr lang="en-US"/>
        </a:p>
      </dgm:t>
    </dgm:pt>
    <dgm:pt modelId="{5054083D-DD80-41B7-BB3D-5BDB483BB21A}">
      <dgm:prSet phldrT="[Text]" custT="1"/>
      <dgm:spPr/>
      <dgm:t>
        <a:bodyPr/>
        <a:lstStyle/>
        <a:p>
          <a:r>
            <a:rPr lang="sr-Latn-RS" sz="1400" dirty="0">
              <a:latin typeface="Lora" charset="-52"/>
            </a:rPr>
            <a:t>Koje aktivnosti su se desile?</a:t>
          </a:r>
          <a:endParaRPr lang="en-US" sz="1400" dirty="0">
            <a:latin typeface="Lora" charset="-52"/>
          </a:endParaRPr>
        </a:p>
      </dgm:t>
    </dgm:pt>
    <dgm:pt modelId="{0D3EB550-AA48-420C-8D21-CA86DBEA3B15}" type="parTrans" cxnId="{154AC5BC-9392-46BB-A9D8-CCFCCDC0BD56}">
      <dgm:prSet/>
      <dgm:spPr/>
      <dgm:t>
        <a:bodyPr/>
        <a:lstStyle/>
        <a:p>
          <a:endParaRPr lang="en-US"/>
        </a:p>
      </dgm:t>
    </dgm:pt>
    <dgm:pt modelId="{4E6C6679-3CA9-44CC-A781-944FC4948DC1}" type="sibTrans" cxnId="{154AC5BC-9392-46BB-A9D8-CCFCCDC0BD56}">
      <dgm:prSet/>
      <dgm:spPr/>
      <dgm:t>
        <a:bodyPr/>
        <a:lstStyle/>
        <a:p>
          <a:endParaRPr lang="en-US"/>
        </a:p>
      </dgm:t>
    </dgm:pt>
    <dgm:pt modelId="{4B08360B-C9EC-4670-ACA8-9BA6D5746952}">
      <dgm:prSet phldrT="[Text]" custT="1"/>
      <dgm:spPr/>
      <dgm:t>
        <a:bodyPr/>
        <a:lstStyle/>
        <a:p>
          <a:r>
            <a:rPr lang="sr-Latn-RS" sz="1400" dirty="0" smtClean="0">
              <a:latin typeface="Lora" charset="-52"/>
            </a:rPr>
            <a:t>Izbor filma</a:t>
          </a:r>
          <a:endParaRPr lang="en-US" sz="1400" dirty="0">
            <a:latin typeface="Lora" charset="-52"/>
          </a:endParaRPr>
        </a:p>
      </dgm:t>
    </dgm:pt>
    <dgm:pt modelId="{0D2F54B5-1584-4E20-8AE9-7A36B82FBF82}" type="parTrans" cxnId="{C2A1013B-456B-4F98-85EA-A0BEF844066A}">
      <dgm:prSet/>
      <dgm:spPr/>
      <dgm:t>
        <a:bodyPr/>
        <a:lstStyle/>
        <a:p>
          <a:endParaRPr lang="en-US"/>
        </a:p>
      </dgm:t>
    </dgm:pt>
    <dgm:pt modelId="{2C2FD71A-9A44-40C2-B33F-F787FFD75812}" type="sibTrans" cxnId="{C2A1013B-456B-4F98-85EA-A0BEF844066A}">
      <dgm:prSet/>
      <dgm:spPr/>
      <dgm:t>
        <a:bodyPr/>
        <a:lstStyle/>
        <a:p>
          <a:endParaRPr lang="en-US"/>
        </a:p>
      </dgm:t>
    </dgm:pt>
    <dgm:pt modelId="{E86431FD-A1EA-40EF-83F2-76FDCF16EDD7}">
      <dgm:prSet phldrT="[Text]" custT="1"/>
      <dgm:spPr/>
      <dgm:t>
        <a:bodyPr/>
        <a:lstStyle/>
        <a:p>
          <a:r>
            <a:rPr lang="sr-Latn-RS" sz="2000" b="1" dirty="0">
              <a:latin typeface="Lora" charset="-52"/>
            </a:rPr>
            <a:t>Priprema nastavnika</a:t>
          </a:r>
          <a:endParaRPr lang="en-US" sz="2000" b="1" dirty="0">
            <a:latin typeface="Lora" charset="-52"/>
          </a:endParaRPr>
        </a:p>
      </dgm:t>
    </dgm:pt>
    <dgm:pt modelId="{540838FF-9221-4B12-A593-7189557C0CC0}" type="parTrans" cxnId="{67ADD965-4CF6-47B1-A581-4BB6C0481CD1}">
      <dgm:prSet/>
      <dgm:spPr/>
      <dgm:t>
        <a:bodyPr/>
        <a:lstStyle/>
        <a:p>
          <a:endParaRPr lang="en-US"/>
        </a:p>
      </dgm:t>
    </dgm:pt>
    <dgm:pt modelId="{31326922-FC26-4B30-9D0C-9346FF555707}" type="sibTrans" cxnId="{67ADD965-4CF6-47B1-A581-4BB6C0481CD1}">
      <dgm:prSet/>
      <dgm:spPr/>
      <dgm:t>
        <a:bodyPr/>
        <a:lstStyle/>
        <a:p>
          <a:endParaRPr lang="en-US"/>
        </a:p>
      </dgm:t>
    </dgm:pt>
    <dgm:pt modelId="{A0AAD654-D3BE-4513-B8B6-BF09688471CC}">
      <dgm:prSet phldrT="[Text]" custT="1"/>
      <dgm:spPr/>
      <dgm:t>
        <a:bodyPr/>
        <a:lstStyle/>
        <a:p>
          <a:r>
            <a:rPr lang="sr-Latn-RS" sz="1600" b="0" dirty="0" smtClean="0">
              <a:latin typeface="Lora" charset="-52"/>
            </a:rPr>
            <a:t>Mogućnosti </a:t>
          </a:r>
          <a:r>
            <a:rPr lang="sr-Latn-RS" sz="1600" b="0" dirty="0">
              <a:latin typeface="Lora" charset="-52"/>
            </a:rPr>
            <a:t>primene</a:t>
          </a:r>
          <a:endParaRPr lang="en-US" sz="1600" b="0" dirty="0">
            <a:latin typeface="Lora" charset="-52"/>
          </a:endParaRPr>
        </a:p>
      </dgm:t>
    </dgm:pt>
    <dgm:pt modelId="{B8116215-DCCE-4E9C-8BAD-9AD8CB300988}" type="sibTrans" cxnId="{A04087F1-3B47-4CA1-AF65-2C5C9D9963B1}">
      <dgm:prSet/>
      <dgm:spPr/>
      <dgm:t>
        <a:bodyPr/>
        <a:lstStyle/>
        <a:p>
          <a:endParaRPr lang="en-US"/>
        </a:p>
      </dgm:t>
    </dgm:pt>
    <dgm:pt modelId="{2E3A1D8E-2950-45BD-B0FF-25CE7A128566}" type="parTrans" cxnId="{A04087F1-3B47-4CA1-AF65-2C5C9D9963B1}">
      <dgm:prSet/>
      <dgm:spPr/>
      <dgm:t>
        <a:bodyPr/>
        <a:lstStyle/>
        <a:p>
          <a:endParaRPr lang="en-US"/>
        </a:p>
      </dgm:t>
    </dgm:pt>
    <dgm:pt modelId="{C6AB51D2-8DE8-43BE-A64F-B4B3CD3617E2}" type="pres">
      <dgm:prSet presAssocID="{86D057C6-25E0-43A6-AA94-AE4E4A8948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E276AE-5EFE-464B-8392-9A6130B9A0E7}" type="pres">
      <dgm:prSet presAssocID="{F5E3D16C-E2E4-406F-B6A0-E504D6926F4B}" presName="centerShape" presStyleLbl="node0" presStyleIdx="0" presStyleCnt="1" custScaleX="76042" custScaleY="76276"/>
      <dgm:spPr/>
      <dgm:t>
        <a:bodyPr/>
        <a:lstStyle/>
        <a:p>
          <a:endParaRPr lang="en-US"/>
        </a:p>
      </dgm:t>
    </dgm:pt>
    <dgm:pt modelId="{711E339D-DFA9-49F4-9D1B-C5ACDC581D8E}" type="pres">
      <dgm:prSet presAssocID="{5054083D-DD80-41B7-BB3D-5BDB483BB21A}" presName="node" presStyleLbl="node1" presStyleIdx="0" presStyleCnt="4" custScaleX="122211" custScaleY="113771" custRadScaleRad="97355" custRadScaleInc="-8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86459-AB73-42F8-87E9-641D8A50C68C}" type="pres">
      <dgm:prSet presAssocID="{5054083D-DD80-41B7-BB3D-5BDB483BB21A}" presName="dummy" presStyleCnt="0"/>
      <dgm:spPr/>
    </dgm:pt>
    <dgm:pt modelId="{08677BA1-1DDB-4619-B04C-D28FD4431692}" type="pres">
      <dgm:prSet presAssocID="{4E6C6679-3CA9-44CC-A781-944FC4948DC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DEBCD79-2D06-45BE-B683-F74E93F98420}" type="pres">
      <dgm:prSet presAssocID="{4B08360B-C9EC-4670-ACA8-9BA6D5746952}" presName="node" presStyleLbl="node1" presStyleIdx="1" presStyleCnt="4" custScaleX="126852" custScaleY="105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01E80-F43B-47F3-9DC9-9E7005382938}" type="pres">
      <dgm:prSet presAssocID="{4B08360B-C9EC-4670-ACA8-9BA6D5746952}" presName="dummy" presStyleCnt="0"/>
      <dgm:spPr/>
    </dgm:pt>
    <dgm:pt modelId="{EF45C401-F325-4E97-A8A1-AA4264540D11}" type="pres">
      <dgm:prSet presAssocID="{2C2FD71A-9A44-40C2-B33F-F787FFD7581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3D438FE-2165-4875-9E8F-5A6B452C094D}" type="pres">
      <dgm:prSet presAssocID="{A0AAD654-D3BE-4513-B8B6-BF09688471CC}" presName="node" presStyleLbl="node1" presStyleIdx="2" presStyleCnt="4" custScaleX="162519" custScaleY="1309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E8BDA-E955-4733-BBA1-E8495D447C02}" type="pres">
      <dgm:prSet presAssocID="{A0AAD654-D3BE-4513-B8B6-BF09688471CC}" presName="dummy" presStyleCnt="0"/>
      <dgm:spPr/>
    </dgm:pt>
    <dgm:pt modelId="{069C6C1B-97E9-48F5-860F-E9A43FF1918A}" type="pres">
      <dgm:prSet presAssocID="{B8116215-DCCE-4E9C-8BAD-9AD8CB30098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D76D48-9F06-45AF-BDE2-5247218EC65A}" type="pres">
      <dgm:prSet presAssocID="{E86431FD-A1EA-40EF-83F2-76FDCF16EDD7}" presName="node" presStyleLbl="node1" presStyleIdx="3" presStyleCnt="4" custScaleX="186308" custScaleY="178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26775-9C39-45C5-B636-FF448C43EBC9}" type="pres">
      <dgm:prSet presAssocID="{E86431FD-A1EA-40EF-83F2-76FDCF16EDD7}" presName="dummy" presStyleCnt="0"/>
      <dgm:spPr/>
    </dgm:pt>
    <dgm:pt modelId="{ECF76AA2-DAFF-48B7-9B89-D8C437D01510}" type="pres">
      <dgm:prSet presAssocID="{31326922-FC26-4B30-9D0C-9346FF55570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B3B506D7-7431-49B8-A430-AF74DE543260}" type="presOf" srcId="{31326922-FC26-4B30-9D0C-9346FF555707}" destId="{ECF76AA2-DAFF-48B7-9B89-D8C437D01510}" srcOrd="0" destOrd="0" presId="urn:microsoft.com/office/officeart/2005/8/layout/radial6"/>
    <dgm:cxn modelId="{C2A1013B-456B-4F98-85EA-A0BEF844066A}" srcId="{F5E3D16C-E2E4-406F-B6A0-E504D6926F4B}" destId="{4B08360B-C9EC-4670-ACA8-9BA6D5746952}" srcOrd="1" destOrd="0" parTransId="{0D2F54B5-1584-4E20-8AE9-7A36B82FBF82}" sibTransId="{2C2FD71A-9A44-40C2-B33F-F787FFD75812}"/>
    <dgm:cxn modelId="{A01F0B12-DD0C-4227-AF9A-BF43C6FB0364}" type="presOf" srcId="{86D057C6-25E0-43A6-AA94-AE4E4A89485D}" destId="{C6AB51D2-8DE8-43BE-A64F-B4B3CD3617E2}" srcOrd="0" destOrd="0" presId="urn:microsoft.com/office/officeart/2005/8/layout/radial6"/>
    <dgm:cxn modelId="{154AC5BC-9392-46BB-A9D8-CCFCCDC0BD56}" srcId="{F5E3D16C-E2E4-406F-B6A0-E504D6926F4B}" destId="{5054083D-DD80-41B7-BB3D-5BDB483BB21A}" srcOrd="0" destOrd="0" parTransId="{0D3EB550-AA48-420C-8D21-CA86DBEA3B15}" sibTransId="{4E6C6679-3CA9-44CC-A781-944FC4948DC1}"/>
    <dgm:cxn modelId="{A04087F1-3B47-4CA1-AF65-2C5C9D9963B1}" srcId="{F5E3D16C-E2E4-406F-B6A0-E504D6926F4B}" destId="{A0AAD654-D3BE-4513-B8B6-BF09688471CC}" srcOrd="2" destOrd="0" parTransId="{2E3A1D8E-2950-45BD-B0FF-25CE7A128566}" sibTransId="{B8116215-DCCE-4E9C-8BAD-9AD8CB300988}"/>
    <dgm:cxn modelId="{BE8B7707-3B92-45F8-B39B-350C3A8209B8}" type="presOf" srcId="{4E6C6679-3CA9-44CC-A781-944FC4948DC1}" destId="{08677BA1-1DDB-4619-B04C-D28FD4431692}" srcOrd="0" destOrd="0" presId="urn:microsoft.com/office/officeart/2005/8/layout/radial6"/>
    <dgm:cxn modelId="{44B7153A-F5E0-415A-BBC1-5B6B497A3692}" srcId="{86D057C6-25E0-43A6-AA94-AE4E4A89485D}" destId="{F5E3D16C-E2E4-406F-B6A0-E504D6926F4B}" srcOrd="0" destOrd="0" parTransId="{1DE77CC8-C4D9-4930-9815-16C6E9A38152}" sibTransId="{8E83DD19-30B1-4D16-A38F-2FEC7C29C1FD}"/>
    <dgm:cxn modelId="{67ADD965-4CF6-47B1-A581-4BB6C0481CD1}" srcId="{F5E3D16C-E2E4-406F-B6A0-E504D6926F4B}" destId="{E86431FD-A1EA-40EF-83F2-76FDCF16EDD7}" srcOrd="3" destOrd="0" parTransId="{540838FF-9221-4B12-A593-7189557C0CC0}" sibTransId="{31326922-FC26-4B30-9D0C-9346FF555707}"/>
    <dgm:cxn modelId="{1A8281F3-CE19-4865-9D8D-79999B7CFF71}" type="presOf" srcId="{F5E3D16C-E2E4-406F-B6A0-E504D6926F4B}" destId="{01E276AE-5EFE-464B-8392-9A6130B9A0E7}" srcOrd="0" destOrd="0" presId="urn:microsoft.com/office/officeart/2005/8/layout/radial6"/>
    <dgm:cxn modelId="{7783A3C9-82C9-438D-A1B1-C52761DBCA3A}" type="presOf" srcId="{A0AAD654-D3BE-4513-B8B6-BF09688471CC}" destId="{73D438FE-2165-4875-9E8F-5A6B452C094D}" srcOrd="0" destOrd="0" presId="urn:microsoft.com/office/officeart/2005/8/layout/radial6"/>
    <dgm:cxn modelId="{EA60BFE7-5C9A-43AD-BCE9-49B3565D6310}" type="presOf" srcId="{2C2FD71A-9A44-40C2-B33F-F787FFD75812}" destId="{EF45C401-F325-4E97-A8A1-AA4264540D11}" srcOrd="0" destOrd="0" presId="urn:microsoft.com/office/officeart/2005/8/layout/radial6"/>
    <dgm:cxn modelId="{28C27C99-3F95-4DD1-8009-5E8E2E89D593}" type="presOf" srcId="{E86431FD-A1EA-40EF-83F2-76FDCF16EDD7}" destId="{B4D76D48-9F06-45AF-BDE2-5247218EC65A}" srcOrd="0" destOrd="0" presId="urn:microsoft.com/office/officeart/2005/8/layout/radial6"/>
    <dgm:cxn modelId="{1644B95C-79A9-4796-968D-6DD9B96E1C7E}" type="presOf" srcId="{4B08360B-C9EC-4670-ACA8-9BA6D5746952}" destId="{7DEBCD79-2D06-45BE-B683-F74E93F98420}" srcOrd="0" destOrd="0" presId="urn:microsoft.com/office/officeart/2005/8/layout/radial6"/>
    <dgm:cxn modelId="{27F0B744-0BAD-4EE0-9F3A-998E207BE8F5}" type="presOf" srcId="{5054083D-DD80-41B7-BB3D-5BDB483BB21A}" destId="{711E339D-DFA9-49F4-9D1B-C5ACDC581D8E}" srcOrd="0" destOrd="0" presId="urn:microsoft.com/office/officeart/2005/8/layout/radial6"/>
    <dgm:cxn modelId="{AC08E282-7F86-4E2C-8776-66A65940A03E}" type="presOf" srcId="{B8116215-DCCE-4E9C-8BAD-9AD8CB300988}" destId="{069C6C1B-97E9-48F5-860F-E9A43FF1918A}" srcOrd="0" destOrd="0" presId="urn:microsoft.com/office/officeart/2005/8/layout/radial6"/>
    <dgm:cxn modelId="{7C888B8B-584F-483C-BC70-5F20021B19AE}" type="presParOf" srcId="{C6AB51D2-8DE8-43BE-A64F-B4B3CD3617E2}" destId="{01E276AE-5EFE-464B-8392-9A6130B9A0E7}" srcOrd="0" destOrd="0" presId="urn:microsoft.com/office/officeart/2005/8/layout/radial6"/>
    <dgm:cxn modelId="{F12C585C-7D4C-4E00-A293-CE84480DCE8B}" type="presParOf" srcId="{C6AB51D2-8DE8-43BE-A64F-B4B3CD3617E2}" destId="{711E339D-DFA9-49F4-9D1B-C5ACDC581D8E}" srcOrd="1" destOrd="0" presId="urn:microsoft.com/office/officeart/2005/8/layout/radial6"/>
    <dgm:cxn modelId="{F5AFD56E-A4E5-4728-B719-F0F532460FD7}" type="presParOf" srcId="{C6AB51D2-8DE8-43BE-A64F-B4B3CD3617E2}" destId="{77786459-AB73-42F8-87E9-641D8A50C68C}" srcOrd="2" destOrd="0" presId="urn:microsoft.com/office/officeart/2005/8/layout/radial6"/>
    <dgm:cxn modelId="{5993A923-3902-4B9E-8639-A4B584E4E7C7}" type="presParOf" srcId="{C6AB51D2-8DE8-43BE-A64F-B4B3CD3617E2}" destId="{08677BA1-1DDB-4619-B04C-D28FD4431692}" srcOrd="3" destOrd="0" presId="urn:microsoft.com/office/officeart/2005/8/layout/radial6"/>
    <dgm:cxn modelId="{8B487C6E-65BF-4CF3-8D83-A65709EAD377}" type="presParOf" srcId="{C6AB51D2-8DE8-43BE-A64F-B4B3CD3617E2}" destId="{7DEBCD79-2D06-45BE-B683-F74E93F98420}" srcOrd="4" destOrd="0" presId="urn:microsoft.com/office/officeart/2005/8/layout/radial6"/>
    <dgm:cxn modelId="{DBFE6065-F02F-4C51-9887-C08825BE23F4}" type="presParOf" srcId="{C6AB51D2-8DE8-43BE-A64F-B4B3CD3617E2}" destId="{7CC01E80-F43B-47F3-9DC9-9E7005382938}" srcOrd="5" destOrd="0" presId="urn:microsoft.com/office/officeart/2005/8/layout/radial6"/>
    <dgm:cxn modelId="{ADF22614-5878-42A3-ADB6-2C1387E256B5}" type="presParOf" srcId="{C6AB51D2-8DE8-43BE-A64F-B4B3CD3617E2}" destId="{EF45C401-F325-4E97-A8A1-AA4264540D11}" srcOrd="6" destOrd="0" presId="urn:microsoft.com/office/officeart/2005/8/layout/radial6"/>
    <dgm:cxn modelId="{13659E7D-527C-4989-926D-35D943328B5A}" type="presParOf" srcId="{C6AB51D2-8DE8-43BE-A64F-B4B3CD3617E2}" destId="{73D438FE-2165-4875-9E8F-5A6B452C094D}" srcOrd="7" destOrd="0" presId="urn:microsoft.com/office/officeart/2005/8/layout/radial6"/>
    <dgm:cxn modelId="{486B7E82-5981-4EA3-BBF3-641E60677E85}" type="presParOf" srcId="{C6AB51D2-8DE8-43BE-A64F-B4B3CD3617E2}" destId="{C7CE8BDA-E955-4733-BBA1-E8495D447C02}" srcOrd="8" destOrd="0" presId="urn:microsoft.com/office/officeart/2005/8/layout/radial6"/>
    <dgm:cxn modelId="{E0D65721-10AE-41AE-AE12-4ED4B4FFCFD0}" type="presParOf" srcId="{C6AB51D2-8DE8-43BE-A64F-B4B3CD3617E2}" destId="{069C6C1B-97E9-48F5-860F-E9A43FF1918A}" srcOrd="9" destOrd="0" presId="urn:microsoft.com/office/officeart/2005/8/layout/radial6"/>
    <dgm:cxn modelId="{519C2B70-2D00-47ED-94E4-5E9B67336677}" type="presParOf" srcId="{C6AB51D2-8DE8-43BE-A64F-B4B3CD3617E2}" destId="{B4D76D48-9F06-45AF-BDE2-5247218EC65A}" srcOrd="10" destOrd="0" presId="urn:microsoft.com/office/officeart/2005/8/layout/radial6"/>
    <dgm:cxn modelId="{8DA84D2D-BB45-4718-B327-0ABFDCBA94EA}" type="presParOf" srcId="{C6AB51D2-8DE8-43BE-A64F-B4B3CD3617E2}" destId="{01A26775-9C39-45C5-B636-FF448C43EBC9}" srcOrd="11" destOrd="0" presId="urn:microsoft.com/office/officeart/2005/8/layout/radial6"/>
    <dgm:cxn modelId="{F7BDF30E-47CC-4854-B0E4-5625261C9586}" type="presParOf" srcId="{C6AB51D2-8DE8-43BE-A64F-B4B3CD3617E2}" destId="{ECF76AA2-DAFF-48B7-9B89-D8C437D01510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022300" y="2815923"/>
            <a:ext cx="559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highlight>
                  <a:srgbClr val="FFCD00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9pPr>
          </a:lstStyle>
          <a:p>
            <a:endParaRPr/>
          </a:p>
        </p:txBody>
      </p:sp>
      <p:cxnSp>
        <p:nvCxnSpPr>
          <p:cNvPr id="15" name="Google Shape;15;p3"/>
          <p:cNvCxnSpPr/>
          <p:nvPr/>
        </p:nvCxnSpPr>
        <p:spPr>
          <a:xfrm>
            <a:off x="-6025" y="2571762"/>
            <a:ext cx="1984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16;p3"/>
          <p:cNvSpPr/>
          <p:nvPr/>
        </p:nvSpPr>
        <p:spPr>
          <a:xfrm>
            <a:off x="1117950" y="228825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cxnSp>
        <p:nvCxnSpPr>
          <p:cNvPr id="18" name="Google Shape;18;p3"/>
          <p:cNvCxnSpPr/>
          <p:nvPr/>
        </p:nvCxnSpPr>
        <p:spPr>
          <a:xfrm>
            <a:off x="5898975" y="2571750"/>
            <a:ext cx="3251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2105050" y="2238000"/>
            <a:ext cx="4933800" cy="81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Font typeface="Lora"/>
              <a:buChar char="◉"/>
              <a:defRPr sz="2400" i="1">
                <a:latin typeface="Lora"/>
                <a:ea typeface="Lora"/>
                <a:cs typeface="Lora"/>
                <a:sym typeface="Lora"/>
              </a:defRPr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Char char="○"/>
              <a:defRPr i="1">
                <a:latin typeface="Lora"/>
                <a:ea typeface="Lora"/>
                <a:cs typeface="Lora"/>
                <a:sym typeface="Lora"/>
              </a:defRPr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Char char="■"/>
              <a:defRPr i="1">
                <a:latin typeface="Lora"/>
                <a:ea typeface="Lora"/>
                <a:cs typeface="Lora"/>
                <a:sym typeface="Lora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●"/>
              <a:defRPr sz="2400" i="1">
                <a:latin typeface="Lora"/>
                <a:ea typeface="Lora"/>
                <a:cs typeface="Lora"/>
                <a:sym typeface="Lora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○"/>
              <a:defRPr sz="2400" i="1">
                <a:latin typeface="Lora"/>
                <a:ea typeface="Lora"/>
                <a:cs typeface="Lora"/>
                <a:sym typeface="Lora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■"/>
              <a:defRPr sz="2400" i="1">
                <a:latin typeface="Lora"/>
                <a:ea typeface="Lora"/>
                <a:cs typeface="Lora"/>
                <a:sym typeface="Lora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●"/>
              <a:defRPr sz="2400" i="1">
                <a:latin typeface="Lora"/>
                <a:ea typeface="Lora"/>
                <a:cs typeface="Lora"/>
                <a:sym typeface="Lora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○"/>
              <a:defRPr sz="2400" i="1">
                <a:latin typeface="Lora"/>
                <a:ea typeface="Lora"/>
                <a:cs typeface="Lora"/>
                <a:sym typeface="Lora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■"/>
              <a:defRPr sz="2400" i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cxnSp>
        <p:nvCxnSpPr>
          <p:cNvPr id="22" name="Google Shape;22;p4"/>
          <p:cNvCxnSpPr/>
          <p:nvPr/>
        </p:nvCxnSpPr>
        <p:spPr>
          <a:xfrm>
            <a:off x="4584075" y="3676500"/>
            <a:ext cx="0" cy="14805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Google Shape;23;p4"/>
          <p:cNvSpPr/>
          <p:nvPr/>
        </p:nvSpPr>
        <p:spPr>
          <a:xfrm>
            <a:off x="428850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 txBox="1"/>
          <p:nvPr/>
        </p:nvSpPr>
        <p:spPr>
          <a:xfrm>
            <a:off x="3593400" y="3412652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Lora"/>
                <a:ea typeface="Lora"/>
                <a:cs typeface="Lora"/>
                <a:sym typeface="Lora"/>
              </a:rPr>
              <a:t>“</a:t>
            </a:r>
            <a:endParaRPr sz="3600" b="1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4297650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cxnSp>
        <p:nvCxnSpPr>
          <p:cNvPr id="37" name="Google Shape;37;p6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Google Shape;38;p6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6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0"/>
          <p:cNvCxnSpPr/>
          <p:nvPr/>
        </p:nvCxnSpPr>
        <p:spPr>
          <a:xfrm>
            <a:off x="-6025" y="4513729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Google Shape;63;p10"/>
          <p:cNvSpPr/>
          <p:nvPr/>
        </p:nvSpPr>
        <p:spPr>
          <a:xfrm>
            <a:off x="4293700" y="4235405"/>
            <a:ext cx="556500" cy="5565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4297650" y="4791900"/>
            <a:ext cx="548700" cy="3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02436-7A16-464A-8F07-D06E49F76798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B1310-18F8-4CD3-AE3D-2886E485D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937117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6" r:id="rId5"/>
    <p:sldLayoutId id="2147483657" r:id="rId6"/>
    <p:sldLayoutId id="2147483659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.com/bwp6gm3zny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rZCL2lyxsk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2057400" y="2266950"/>
            <a:ext cx="494697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3200" dirty="0" smtClean="0"/>
              <a:t>Od prepoznavanja</a:t>
            </a:r>
            <a:r>
              <a:rPr lang="en" sz="3200" dirty="0" smtClean="0"/>
              <a:t> </a:t>
            </a:r>
            <a:r>
              <a:rPr lang="sr-Latn-RS" sz="3200" dirty="0" smtClean="0"/>
              <a:t>ka rešavanju problema</a:t>
            </a:r>
            <a:endParaRPr sz="3200"/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71;p12"/>
          <p:cNvSpPr txBox="1">
            <a:spLocks/>
          </p:cNvSpPr>
          <p:nvPr/>
        </p:nvSpPr>
        <p:spPr>
          <a:xfrm>
            <a:off x="2209800" y="3790950"/>
            <a:ext cx="6781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tabLst/>
              <a:defRPr/>
            </a:pPr>
            <a:r>
              <a:rPr kumimoji="0" lang="pl-PL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Film u nastavi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tabLst/>
              <a:defRPr/>
            </a:pP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ora"/>
                <a:ea typeface="Lora"/>
                <a:cs typeface="Lora"/>
                <a:sym typeface="Lora"/>
              </a:rPr>
              <a:t>Centar za obrazovanje nastavnika, Filozofski fakultet u Beogradu</a:t>
            </a:r>
            <a:endParaRPr kumimoji="0" lang="pl-PL" sz="18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14550"/>
            <a:ext cx="18764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Rad</a:t>
            </a:r>
            <a:r>
              <a:rPr lang="en-US" dirty="0" smtClean="0"/>
              <a:t> u </a:t>
            </a:r>
            <a:r>
              <a:rPr lang="en-US" dirty="0" err="1" smtClean="0"/>
              <a:t>maloj</a:t>
            </a:r>
            <a:r>
              <a:rPr lang="en-US" dirty="0" smtClean="0"/>
              <a:t> </a:t>
            </a:r>
            <a:r>
              <a:rPr lang="en-US" dirty="0" err="1" smtClean="0"/>
              <a:t>grupi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6800" y="1618700"/>
            <a:ext cx="7467600" cy="3231000"/>
          </a:xfrm>
        </p:spPr>
        <p:txBody>
          <a:bodyPr/>
          <a:lstStyle/>
          <a:p>
            <a:r>
              <a:rPr lang="en-US" sz="1800" dirty="0" err="1" smtClean="0">
                <a:latin typeface="Lora" charset="-52"/>
              </a:rPr>
              <a:t>Razmena</a:t>
            </a:r>
            <a:r>
              <a:rPr lang="en-US" sz="1800" dirty="0" smtClean="0">
                <a:latin typeface="Lora" charset="-52"/>
              </a:rPr>
              <a:t> u </a:t>
            </a:r>
            <a:r>
              <a:rPr lang="en-US" sz="1800" dirty="0" err="1" smtClean="0">
                <a:latin typeface="Lora" charset="-52"/>
              </a:rPr>
              <a:t>maloj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grupi</a:t>
            </a:r>
            <a:r>
              <a:rPr lang="en-US" sz="1800" dirty="0" smtClean="0">
                <a:latin typeface="Lora" charset="-52"/>
              </a:rPr>
              <a:t>: </a:t>
            </a:r>
            <a:r>
              <a:rPr lang="sr-Latn-RS" sz="1800" dirty="0" err="1" smtClean="0">
                <a:latin typeface="Lora" charset="-52"/>
              </a:rPr>
              <a:t>K</a:t>
            </a:r>
            <a:r>
              <a:rPr lang="en-US" sz="1800" dirty="0" err="1" smtClean="0">
                <a:latin typeface="Lora" charset="-52"/>
              </a:rPr>
              <a:t>oje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probleme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uočavamo</a:t>
            </a:r>
            <a:r>
              <a:rPr lang="en-US" sz="1800" dirty="0" smtClean="0">
                <a:latin typeface="Lora" charset="-52"/>
              </a:rPr>
              <a:t> u </a:t>
            </a:r>
            <a:r>
              <a:rPr lang="en-US" sz="1800" dirty="0" err="1" smtClean="0">
                <a:latin typeface="Lora" charset="-52"/>
              </a:rPr>
              <a:t>svom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okruženju</a:t>
            </a:r>
            <a:r>
              <a:rPr lang="sr-Latn-RS" sz="1800" dirty="0" smtClean="0">
                <a:latin typeface="Lora" charset="-52"/>
              </a:rPr>
              <a:t>?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Nastaje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lista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problema</a:t>
            </a:r>
            <a:r>
              <a:rPr lang="en-US" sz="1800" dirty="0" smtClean="0">
                <a:latin typeface="Lora" charset="-52"/>
              </a:rPr>
              <a:t>.    </a:t>
            </a:r>
          </a:p>
          <a:p>
            <a:r>
              <a:rPr lang="en-US" sz="1800" dirty="0" err="1" smtClean="0">
                <a:latin typeface="Lora" charset="-52"/>
              </a:rPr>
              <a:t>Izbor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problema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na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koji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bismo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mogli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da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reagujemo</a:t>
            </a:r>
            <a:r>
              <a:rPr lang="en-US" sz="1800" dirty="0" smtClean="0">
                <a:latin typeface="Lora" charset="-52"/>
              </a:rPr>
              <a:t>.</a:t>
            </a:r>
          </a:p>
          <a:p>
            <a:r>
              <a:rPr lang="en-US" sz="1800" dirty="0" smtClean="0">
                <a:latin typeface="Lora" charset="-52"/>
              </a:rPr>
              <a:t>Brainstorming: </a:t>
            </a:r>
            <a:r>
              <a:rPr lang="sr-Latn-RS" sz="1800" dirty="0" err="1" smtClean="0">
                <a:latin typeface="Lora" charset="-52"/>
              </a:rPr>
              <a:t>K</a:t>
            </a:r>
            <a:r>
              <a:rPr lang="en-US" sz="1800" dirty="0" err="1" smtClean="0">
                <a:latin typeface="Lora" charset="-52"/>
              </a:rPr>
              <a:t>ako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bismo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mogli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da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delujemo</a:t>
            </a:r>
            <a:r>
              <a:rPr lang="sr-Latn-RS" sz="1800" dirty="0" smtClean="0">
                <a:latin typeface="Lora" charset="-52"/>
              </a:rPr>
              <a:t>?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sr-Latn-RS" sz="1800" dirty="0" smtClean="0">
                <a:latin typeface="Lora" charset="-52"/>
              </a:rPr>
              <a:t>N</a:t>
            </a:r>
            <a:r>
              <a:rPr lang="en-US" sz="1800" dirty="0" err="1" smtClean="0">
                <a:latin typeface="Lora" charset="-52"/>
              </a:rPr>
              <a:t>astaje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lista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ideja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za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akcije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sr-Latn-CS" sz="1800" dirty="0" smtClean="0">
                <a:latin typeface="Lora" charset="-52"/>
              </a:rPr>
              <a:t>koje bismo mogli da pokrenemo ili kojima bismo mogli da se priključimo</a:t>
            </a:r>
            <a:r>
              <a:rPr lang="sr-Latn-RS" sz="1800" dirty="0" smtClean="0">
                <a:latin typeface="Lora" charset="-52"/>
              </a:rPr>
              <a:t>.</a:t>
            </a:r>
            <a:endParaRPr lang="en-US" sz="1800" dirty="0" smtClean="0">
              <a:latin typeface="Lora" charset="-52"/>
            </a:endParaRPr>
          </a:p>
          <a:p>
            <a:r>
              <a:rPr lang="en-US" sz="1800" dirty="0" err="1" smtClean="0">
                <a:latin typeface="Lora" charset="-52"/>
              </a:rPr>
              <a:t>Izbor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jednog</a:t>
            </a:r>
            <a:r>
              <a:rPr lang="en-US" sz="1800" dirty="0" smtClean="0">
                <a:latin typeface="Lora" charset="-52"/>
              </a:rPr>
              <a:t> - </a:t>
            </a:r>
            <a:r>
              <a:rPr lang="en-US" sz="1800" dirty="0" err="1" smtClean="0">
                <a:latin typeface="Lora" charset="-52"/>
              </a:rPr>
              <a:t>dva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predloga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akcije</a:t>
            </a:r>
            <a:r>
              <a:rPr lang="en-US" sz="1800" dirty="0" smtClean="0">
                <a:latin typeface="Lora" charset="-52"/>
              </a:rPr>
              <a:t> (</a:t>
            </a:r>
            <a:r>
              <a:rPr lang="en-US" sz="1800" dirty="0" err="1" smtClean="0">
                <a:latin typeface="Lora" charset="-52"/>
              </a:rPr>
              <a:t>na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osnovu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en-US" sz="1800" dirty="0" err="1" smtClean="0">
                <a:latin typeface="Lora" charset="-52"/>
              </a:rPr>
              <a:t>analize</a:t>
            </a:r>
            <a:r>
              <a:rPr lang="en-US" sz="1800" dirty="0" smtClean="0">
                <a:latin typeface="Lora" charset="-52"/>
              </a:rPr>
              <a:t> </a:t>
            </a:r>
            <a:r>
              <a:rPr lang="sr-Latn-CS" sz="1800" dirty="0" smtClean="0">
                <a:latin typeface="Lora" charset="-52"/>
              </a:rPr>
              <a:t>predloga nastalih brainstormingom: šta je realno, šta su pretpostavke, šta je potrebno, šta bi moglo da bude prepreka, ko bi bio pogođen akcijom...)</a:t>
            </a:r>
            <a:endParaRPr lang="en-US" sz="1800" dirty="0">
              <a:latin typeface="Lora" charset="-5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Izveštavanje grupa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1250" y="1618700"/>
            <a:ext cx="6695950" cy="3231000"/>
          </a:xfrm>
        </p:spPr>
        <p:txBody>
          <a:bodyPr/>
          <a:lstStyle/>
          <a:p>
            <a:r>
              <a:rPr lang="sr-Latn-CS" dirty="0" smtClean="0">
                <a:latin typeface="Lora"/>
                <a:ea typeface="Lora"/>
                <a:cs typeface="Lora"/>
                <a:sym typeface="Lora"/>
              </a:rPr>
              <a:t>Koji problem adresiramo?</a:t>
            </a:r>
          </a:p>
          <a:p>
            <a:r>
              <a:rPr lang="sr-Latn-CS" dirty="0" smtClean="0">
                <a:latin typeface="Lora"/>
                <a:ea typeface="Lora"/>
                <a:cs typeface="Lora"/>
                <a:sym typeface="Lora"/>
              </a:rPr>
              <a:t>Na koji način ga adresiramo?</a:t>
            </a:r>
          </a:p>
          <a:p>
            <a:r>
              <a:rPr lang="sr-Latn-CS" dirty="0" smtClean="0">
                <a:latin typeface="Lora"/>
                <a:ea typeface="Lora"/>
                <a:cs typeface="Lora"/>
                <a:sym typeface="Lora"/>
              </a:rPr>
              <a:t>Šta očekujemo da ćemo postići planiranom akcijom?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e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en"/>
          </a:p>
        </p:txBody>
      </p:sp>
      <p:sp>
        <p:nvSpPr>
          <p:cNvPr id="3" name="Google Shape;100;p14"/>
          <p:cNvSpPr txBox="1">
            <a:spLocks/>
          </p:cNvSpPr>
          <p:nvPr/>
        </p:nvSpPr>
        <p:spPr>
          <a:xfrm>
            <a:off x="1219200" y="1047750"/>
            <a:ext cx="6858000" cy="144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tabLst/>
              <a:defRPr/>
            </a:pPr>
            <a:r>
              <a:rPr kumimoji="0" lang="sr-Latn-R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Šta ćete prvo uraditi povodom</a:t>
            </a:r>
            <a:r>
              <a:rPr kumimoji="0" lang="sr-Latn-RS" sz="3600" b="1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 problema koji ste opisali?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tabLst/>
              <a:defRPr/>
            </a:pPr>
            <a:endParaRPr lang="sr-Latn-RS" sz="3600" b="1" i="1" baseline="0" dirty="0" smtClean="0">
              <a:highlight>
                <a:srgbClr val="FFCD00"/>
              </a:highlight>
              <a:latin typeface="Lora"/>
              <a:ea typeface="Quattrocento Sans"/>
              <a:cs typeface="Quattrocento Sans"/>
              <a:sym typeface="Lora"/>
            </a:endParaRPr>
          </a:p>
          <a:p>
            <a:pPr lvl="0" algn="ctr">
              <a:spcBef>
                <a:spcPts val="600"/>
              </a:spcBef>
              <a:buClr>
                <a:srgbClr val="FFCD00"/>
              </a:buClr>
              <a:buSzPts val="2400"/>
              <a:defRPr/>
            </a:pPr>
            <a:r>
              <a:rPr lang="en-US" sz="1800" dirty="0" smtClean="0">
                <a:latin typeface="Lora"/>
                <a:ea typeface="Lora"/>
                <a:cs typeface="Lora"/>
                <a:sym typeface="Quattrocento Sans"/>
                <a:hlinkClick r:id="rId2"/>
              </a:rPr>
              <a:t>https://www.menti.com/bwp6gm3zny</a:t>
            </a:r>
            <a:endParaRPr lang="sr-Latn-RS" sz="1800" dirty="0" smtClean="0">
              <a:latin typeface="Lora"/>
              <a:ea typeface="Lora"/>
              <a:cs typeface="Lora"/>
              <a:sym typeface="Quattrocento Sans"/>
            </a:endParaRPr>
          </a:p>
          <a:p>
            <a:pPr lvl="0" algn="ctr">
              <a:spcBef>
                <a:spcPts val="600"/>
              </a:spcBef>
              <a:buClr>
                <a:srgbClr val="FFCD00"/>
              </a:buClr>
              <a:buSzPts val="2400"/>
              <a:defRPr/>
            </a:pPr>
            <a:r>
              <a:rPr lang="sr-Latn-RS" sz="1800" dirty="0" smtClean="0">
                <a:latin typeface="Lora"/>
                <a:ea typeface="Lora"/>
                <a:cs typeface="Lora"/>
                <a:sym typeface="Quattrocento Sans"/>
              </a:rPr>
              <a:t>ili</a:t>
            </a:r>
          </a:p>
          <a:p>
            <a:pPr lvl="0" algn="ctr">
              <a:spcBef>
                <a:spcPts val="600"/>
              </a:spcBef>
              <a:buClr>
                <a:srgbClr val="FFCD00"/>
              </a:buClr>
              <a:buSzPts val="2400"/>
              <a:defRPr/>
            </a:pPr>
            <a:r>
              <a:rPr lang="en-US" sz="1800" dirty="0" err="1" smtClean="0">
                <a:latin typeface="Lora"/>
                <a:ea typeface="Lora"/>
                <a:cs typeface="Lora"/>
                <a:sym typeface="Quattrocento Sans"/>
              </a:rPr>
              <a:t>idete</a:t>
            </a:r>
            <a:r>
              <a:rPr lang="sr-Latn-RS" sz="1800" dirty="0" smtClean="0">
                <a:latin typeface="Lora"/>
                <a:ea typeface="Lora"/>
                <a:cs typeface="Lora"/>
                <a:sym typeface="Quattrocento Sans"/>
              </a:rPr>
              <a:t> na www.menti.com i ukucate kod 663018</a:t>
            </a:r>
            <a:endParaRPr lang="en-US" sz="1800" dirty="0" smtClean="0">
              <a:latin typeface="Lora"/>
              <a:ea typeface="Lora"/>
              <a:cs typeface="Lora"/>
              <a:sym typeface="Quattrocento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4" name="Google Shape;510;p39"/>
          <p:cNvGrpSpPr/>
          <p:nvPr/>
        </p:nvGrpSpPr>
        <p:grpSpPr>
          <a:xfrm>
            <a:off x="4409599" y="4248150"/>
            <a:ext cx="391001" cy="382827"/>
            <a:chOff x="1236875" y="1623900"/>
            <a:chExt cx="465200" cy="455475"/>
          </a:xfrm>
        </p:grpSpPr>
        <p:sp>
          <p:nvSpPr>
            <p:cNvPr id="5" name="Google Shape;511;p39"/>
            <p:cNvSpPr/>
            <p:nvPr/>
          </p:nvSpPr>
          <p:spPr>
            <a:xfrm>
              <a:off x="1236875" y="1623900"/>
              <a:ext cx="465200" cy="445125"/>
            </a:xfrm>
            <a:custGeom>
              <a:avLst/>
              <a:gdLst/>
              <a:ahLst/>
              <a:cxnLst/>
              <a:rect l="l" t="t" r="r" b="b"/>
              <a:pathLst>
                <a:path w="18608" h="17805" fill="none" extrusionOk="0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512;p39"/>
            <p:cNvSpPr/>
            <p:nvPr/>
          </p:nvSpPr>
          <p:spPr>
            <a:xfrm>
              <a:off x="1244800" y="2078750"/>
              <a:ext cx="449375" cy="625"/>
            </a:xfrm>
            <a:custGeom>
              <a:avLst/>
              <a:gdLst/>
              <a:ahLst/>
              <a:cxnLst/>
              <a:rect l="l" t="t" r="r" b="b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513;p39"/>
            <p:cNvSpPr/>
            <p:nvPr/>
          </p:nvSpPr>
          <p:spPr>
            <a:xfrm>
              <a:off x="1236875" y="1791950"/>
              <a:ext cx="465200" cy="171725"/>
            </a:xfrm>
            <a:custGeom>
              <a:avLst/>
              <a:gdLst/>
              <a:ahLst/>
              <a:cxnLst/>
              <a:rect l="l" t="t" r="r" b="b"/>
              <a:pathLst>
                <a:path w="18608" h="6869" fill="none" extrusionOk="0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514;p39"/>
            <p:cNvSpPr/>
            <p:nvPr/>
          </p:nvSpPr>
          <p:spPr>
            <a:xfrm>
              <a:off x="1330025" y="1750550"/>
              <a:ext cx="278900" cy="110850"/>
            </a:xfrm>
            <a:custGeom>
              <a:avLst/>
              <a:gdLst/>
              <a:ahLst/>
              <a:cxnLst/>
              <a:rect l="l" t="t" r="r" b="b"/>
              <a:pathLst>
                <a:path w="11156" h="4434" fill="none" extrusionOk="0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15;p39"/>
            <p:cNvSpPr/>
            <p:nvPr/>
          </p:nvSpPr>
          <p:spPr>
            <a:xfrm>
              <a:off x="1402500" y="1810225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16;p39"/>
            <p:cNvSpPr/>
            <p:nvPr/>
          </p:nvSpPr>
          <p:spPr>
            <a:xfrm>
              <a:off x="1402500" y="1844325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17;p39"/>
            <p:cNvSpPr/>
            <p:nvPr/>
          </p:nvSpPr>
          <p:spPr>
            <a:xfrm>
              <a:off x="1402500" y="1878425"/>
              <a:ext cx="85250" cy="25"/>
            </a:xfrm>
            <a:custGeom>
              <a:avLst/>
              <a:gdLst/>
              <a:ahLst/>
              <a:cxnLst/>
              <a:rect l="l" t="t" r="r" b="b"/>
              <a:pathLst>
                <a:path w="3410" h="1" fill="none" extrusionOk="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ctrTitle"/>
          </p:nvPr>
        </p:nvSpPr>
        <p:spPr>
          <a:xfrm>
            <a:off x="2057400" y="1809750"/>
            <a:ext cx="378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 smtClean="0"/>
              <a:t>Čas o času</a:t>
            </a:r>
            <a:endParaRPr/>
          </a:p>
        </p:txBody>
      </p:sp>
      <p:sp>
        <p:nvSpPr>
          <p:cNvPr id="112" name="Google Shape;112;p15"/>
          <p:cNvSpPr txBox="1"/>
          <p:nvPr/>
        </p:nvSpPr>
        <p:spPr>
          <a:xfrm>
            <a:off x="1133975" y="2291150"/>
            <a:ext cx="5439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1950"/>
            <a:ext cx="6809700" cy="435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/>
              <a:t>Čas o času: analiza iz ugla nastavnika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3400" y="1047750"/>
          <a:ext cx="8153400" cy="3867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Picture 2" descr="C:\Users\korisnik\Desktop\nastava\2017\film u nastavi\I cas Milan i ja\diskusija cele grup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3886201"/>
            <a:ext cx="1447800" cy="105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Koje aktivnosti i zašto?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429000"/>
          </a:xfrm>
        </p:spPr>
        <p:txBody>
          <a:bodyPr/>
          <a:lstStyle/>
          <a:p>
            <a:r>
              <a:rPr lang="en-US" sz="2000" dirty="0" err="1" smtClean="0">
                <a:latin typeface="Lora" charset="-52"/>
              </a:rPr>
              <a:t>Individualno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uočavanje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problema</a:t>
            </a:r>
            <a:endParaRPr lang="en-US" sz="2000" dirty="0" smtClean="0">
              <a:latin typeface="Lora" charset="-52"/>
            </a:endParaRPr>
          </a:p>
          <a:p>
            <a:r>
              <a:rPr lang="en-US" sz="2000" dirty="0" err="1" smtClean="0">
                <a:latin typeface="Lora" charset="-52"/>
              </a:rPr>
              <a:t>Frontalno</a:t>
            </a:r>
            <a:r>
              <a:rPr lang="en-US" sz="2000" dirty="0" smtClean="0">
                <a:latin typeface="Lora" charset="-52"/>
              </a:rPr>
              <a:t>: </a:t>
            </a:r>
            <a:r>
              <a:rPr lang="en-US" sz="2000" dirty="0" err="1" smtClean="0">
                <a:latin typeface="Lora" charset="-52"/>
              </a:rPr>
              <a:t>raznena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i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diskusija</a:t>
            </a:r>
            <a:r>
              <a:rPr lang="en-US" sz="2000" dirty="0" smtClean="0">
                <a:latin typeface="Lora" charset="-52"/>
              </a:rPr>
              <a:t> (</a:t>
            </a:r>
            <a:r>
              <a:rPr lang="en-US" sz="2000" dirty="0" err="1" smtClean="0">
                <a:latin typeface="Lora" charset="-52"/>
              </a:rPr>
              <a:t>koji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problemi</a:t>
            </a:r>
            <a:r>
              <a:rPr lang="en-US" sz="2000" dirty="0" smtClean="0">
                <a:latin typeface="Lora" charset="-52"/>
              </a:rPr>
              <a:t>, </a:t>
            </a:r>
            <a:r>
              <a:rPr lang="en-US" sz="2000" dirty="0" err="1" smtClean="0">
                <a:latin typeface="Lora" charset="-52"/>
              </a:rPr>
              <a:t>kako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ljudi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reaguju</a:t>
            </a:r>
            <a:r>
              <a:rPr lang="en-US" sz="2000" dirty="0" smtClean="0">
                <a:latin typeface="Lora" charset="-52"/>
              </a:rPr>
              <a:t>)</a:t>
            </a:r>
          </a:p>
          <a:p>
            <a:r>
              <a:rPr lang="en-US" sz="2000" dirty="0" err="1" smtClean="0">
                <a:latin typeface="Lora" charset="-52"/>
              </a:rPr>
              <a:t>Individualno</a:t>
            </a:r>
            <a:r>
              <a:rPr lang="en-US" sz="2000" dirty="0" smtClean="0">
                <a:latin typeface="Lora" charset="-52"/>
              </a:rPr>
              <a:t>: </a:t>
            </a:r>
            <a:r>
              <a:rPr lang="en-US" sz="2000" dirty="0" err="1" smtClean="0">
                <a:latin typeface="Lora" charset="-52"/>
              </a:rPr>
              <a:t>kako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obično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reagujem</a:t>
            </a:r>
            <a:endParaRPr lang="en-US" sz="2000" dirty="0" smtClean="0">
              <a:latin typeface="Lora" charset="-52"/>
            </a:endParaRPr>
          </a:p>
          <a:p>
            <a:r>
              <a:rPr lang="en-US" sz="2000" dirty="0" smtClean="0">
                <a:latin typeface="Lora" charset="-52"/>
              </a:rPr>
              <a:t>Film</a:t>
            </a:r>
          </a:p>
          <a:p>
            <a:r>
              <a:rPr lang="en-US" sz="2000" dirty="0" err="1" smtClean="0">
                <a:latin typeface="Lora" charset="-52"/>
              </a:rPr>
              <a:t>Rad</a:t>
            </a:r>
            <a:r>
              <a:rPr lang="en-US" sz="2000" dirty="0" smtClean="0">
                <a:latin typeface="Lora" charset="-52"/>
              </a:rPr>
              <a:t> u </a:t>
            </a:r>
            <a:r>
              <a:rPr lang="en-US" sz="2000" dirty="0" err="1" smtClean="0">
                <a:latin typeface="Lora" charset="-52"/>
              </a:rPr>
              <a:t>grupi</a:t>
            </a:r>
            <a:r>
              <a:rPr lang="en-US" sz="2000" dirty="0" smtClean="0">
                <a:latin typeface="Lora" charset="-52"/>
              </a:rPr>
              <a:t>: </a:t>
            </a:r>
            <a:r>
              <a:rPr lang="en-US" sz="2000" dirty="0" err="1" smtClean="0">
                <a:latin typeface="Lora" charset="-52"/>
              </a:rPr>
              <a:t>izbor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problema</a:t>
            </a:r>
            <a:r>
              <a:rPr lang="en-US" sz="2000" dirty="0" smtClean="0">
                <a:latin typeface="Lora" charset="-52"/>
              </a:rPr>
              <a:t>, brainstorming </a:t>
            </a:r>
            <a:r>
              <a:rPr lang="en-US" sz="2000" dirty="0" err="1" smtClean="0">
                <a:latin typeface="Lora" charset="-52"/>
              </a:rPr>
              <a:t>ideja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za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akcije</a:t>
            </a:r>
            <a:r>
              <a:rPr lang="en-US" sz="2000" dirty="0" smtClean="0">
                <a:latin typeface="Lora" charset="-52"/>
              </a:rPr>
              <a:t>, </a:t>
            </a:r>
            <a:r>
              <a:rPr lang="en-US" sz="2000" dirty="0" err="1" smtClean="0">
                <a:latin typeface="Lora" charset="-52"/>
              </a:rPr>
              <a:t>izbor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akcije</a:t>
            </a:r>
            <a:endParaRPr lang="en-US" sz="2000" dirty="0" smtClean="0">
              <a:latin typeface="Lora" charset="-52"/>
            </a:endParaRPr>
          </a:p>
          <a:p>
            <a:r>
              <a:rPr lang="en-US" sz="2000" dirty="0" err="1" smtClean="0">
                <a:latin typeface="Lora" charset="-52"/>
              </a:rPr>
              <a:t>Izveštaji</a:t>
            </a:r>
            <a:r>
              <a:rPr lang="en-US" sz="2000" dirty="0" smtClean="0">
                <a:latin typeface="Lora" charset="-52"/>
              </a:rPr>
              <a:t> o </a:t>
            </a:r>
            <a:r>
              <a:rPr lang="en-US" sz="2000" dirty="0" err="1" smtClean="0">
                <a:latin typeface="Lora" charset="-52"/>
              </a:rPr>
              <a:t>grupnom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radu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i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diskusija</a:t>
            </a:r>
            <a:endParaRPr lang="en-US" sz="2000" dirty="0" smtClean="0">
              <a:latin typeface="Lora" charset="-52"/>
            </a:endParaRPr>
          </a:p>
          <a:p>
            <a:r>
              <a:rPr lang="en-US" sz="2000" dirty="0" err="1" smtClean="0">
                <a:solidFill>
                  <a:srgbClr val="FF0000"/>
                </a:solidFill>
                <a:latin typeface="Lora" charset="-52"/>
              </a:rPr>
              <a:t>Činkvina</a:t>
            </a:r>
            <a:r>
              <a:rPr lang="en-US" sz="2000" dirty="0" smtClean="0">
                <a:solidFill>
                  <a:srgbClr val="FF0000"/>
                </a:solidFill>
                <a:latin typeface="Lora" charset="-52"/>
              </a:rPr>
              <a:t>?</a:t>
            </a:r>
          </a:p>
          <a:p>
            <a:r>
              <a:rPr lang="en-US" sz="2000" dirty="0" err="1" smtClean="0">
                <a:latin typeface="Lora" charset="-52"/>
              </a:rPr>
              <a:t>Individualno</a:t>
            </a:r>
            <a:r>
              <a:rPr lang="en-US" sz="2000" dirty="0" smtClean="0">
                <a:latin typeface="Lora" charset="-52"/>
              </a:rPr>
              <a:t>: </a:t>
            </a:r>
            <a:r>
              <a:rPr lang="en-US" sz="2000" dirty="0" err="1" smtClean="0">
                <a:latin typeface="Lora" charset="-52"/>
              </a:rPr>
              <a:t>izlazna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karta</a:t>
            </a:r>
            <a:endParaRPr lang="en-US" sz="2000" dirty="0" smtClean="0">
              <a:latin typeface="Lora" charset="-52"/>
            </a:endParaRPr>
          </a:p>
        </p:txBody>
      </p:sp>
      <p:pic>
        <p:nvPicPr>
          <p:cNvPr id="14340" name="Picture 2" descr="C:\Users\korisnik\Desktop\nastava\2017\film u nastavi\I cas Milan i ja\diskusija cele gru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3886201"/>
            <a:ext cx="1447800" cy="105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/>
              <a:t>Čas o času: analiza iz ugla nastavnika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352550"/>
          <a:ext cx="91440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364" name="Picture 2" descr="C:\Users\korisnik\Desktop\nastava\2017\film u nastavi\I cas Milan i ja\diskusija cele grup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3886201"/>
            <a:ext cx="1447800" cy="105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zašto</a:t>
            </a:r>
            <a:r>
              <a:rPr lang="en-US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film/</a:t>
            </a:r>
            <a:r>
              <a:rPr lang="en-US" dirty="0" err="1" smtClean="0"/>
              <a:t>klip</a:t>
            </a:r>
            <a:r>
              <a:rPr lang="en-US" dirty="0" smtClean="0"/>
              <a:t>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latin typeface="Lora" charset="-52"/>
              </a:rPr>
              <a:t>Prednosti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i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nedostaci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ovog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klipa</a:t>
            </a:r>
            <a:r>
              <a:rPr lang="en-US" sz="2000" dirty="0" smtClean="0">
                <a:latin typeface="Lora" charset="-52"/>
              </a:rPr>
              <a:t>?</a:t>
            </a:r>
          </a:p>
          <a:p>
            <a:r>
              <a:rPr lang="en-US" sz="2000" dirty="0" err="1" smtClean="0">
                <a:latin typeface="Lora" charset="-52"/>
              </a:rPr>
              <a:t>Mogućnost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korišćenja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ovog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klipa</a:t>
            </a:r>
            <a:r>
              <a:rPr lang="en-US" sz="2000" dirty="0" smtClean="0">
                <a:latin typeface="Lora" charset="-52"/>
              </a:rPr>
              <a:t> u </a:t>
            </a:r>
            <a:r>
              <a:rPr lang="en-US" sz="2000" dirty="0" err="1" smtClean="0">
                <a:latin typeface="Lora" charset="-52"/>
              </a:rPr>
              <a:t>nastavi</a:t>
            </a:r>
            <a:r>
              <a:rPr lang="en-US" sz="2000" dirty="0" smtClean="0">
                <a:latin typeface="Lora" charset="-52"/>
              </a:rPr>
              <a:t>/</a:t>
            </a:r>
            <a:r>
              <a:rPr lang="en-US" sz="2000" dirty="0" err="1" smtClean="0">
                <a:latin typeface="Lora" charset="-52"/>
              </a:rPr>
              <a:t>nekom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drugom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obliku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rada</a:t>
            </a:r>
            <a:r>
              <a:rPr lang="en-US" sz="2000" dirty="0" smtClean="0">
                <a:latin typeface="Lora" charset="-52"/>
              </a:rPr>
              <a:t> u </a:t>
            </a:r>
            <a:r>
              <a:rPr lang="en-US" sz="2000" dirty="0" err="1" smtClean="0">
                <a:latin typeface="Lora" charset="-52"/>
              </a:rPr>
              <a:t>školi</a:t>
            </a:r>
            <a:r>
              <a:rPr lang="en-US" sz="2000" dirty="0" smtClean="0">
                <a:latin typeface="Lora" charset="-52"/>
              </a:rPr>
              <a:t>? </a:t>
            </a:r>
          </a:p>
          <a:p>
            <a:r>
              <a:rPr lang="en-US" sz="2000" dirty="0" err="1" smtClean="0">
                <a:latin typeface="Lora" charset="-52"/>
              </a:rPr>
              <a:t>Da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li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biste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ga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koristili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i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zašto</a:t>
            </a:r>
            <a:r>
              <a:rPr lang="en-US" sz="2000" dirty="0" smtClean="0">
                <a:latin typeface="Lora" charset="-52"/>
              </a:rPr>
              <a:t>?</a:t>
            </a:r>
          </a:p>
        </p:txBody>
      </p:sp>
      <p:pic>
        <p:nvPicPr>
          <p:cNvPr id="16388" name="Picture 2" descr="C:\Users\korisnik\Desktop\nastava\2017\film u nastavi\I cas Milan i ja\diskusija cele gru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3886201"/>
            <a:ext cx="1447800" cy="105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r-Latn-CS" dirty="0" smtClean="0"/>
              <a:t>Šta film u interaktivnoj nastavi nije: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000" dirty="0" smtClean="0">
                <a:latin typeface="Lora"/>
                <a:ea typeface="Lora"/>
                <a:cs typeface="Lora"/>
                <a:sym typeface="Lora"/>
              </a:rPr>
              <a:t>ukras koji se dodaje tradicionalno dominantnom prenošenju znanja koji tradicionalnu nastavu čini savremenom</a:t>
            </a:r>
            <a:endParaRPr lang="en-US" sz="2000" dirty="0" smtClean="0">
              <a:latin typeface="Lora"/>
              <a:ea typeface="Lora"/>
              <a:cs typeface="Lora"/>
              <a:sym typeface="Lora"/>
            </a:endParaRPr>
          </a:p>
          <a:p>
            <a:r>
              <a:rPr lang="sr-Latn-CS" sz="2000" dirty="0" smtClean="0">
                <a:latin typeface="Lora"/>
                <a:ea typeface="Lora"/>
                <a:cs typeface="Lora"/>
                <a:sym typeface="Lora"/>
              </a:rPr>
              <a:t>celovita nastavna aktivnost koja zamenjuje ostale aktivnosti</a:t>
            </a:r>
            <a:endParaRPr lang="en-US" sz="2000" dirty="0" smtClean="0">
              <a:latin typeface="Lora"/>
              <a:ea typeface="Lora"/>
              <a:cs typeface="Lora"/>
              <a:sym typeface="Lora"/>
            </a:endParaRPr>
          </a:p>
          <a:p>
            <a:r>
              <a:rPr lang="sr-Latn-CS" sz="2000" dirty="0" smtClean="0">
                <a:latin typeface="Lora"/>
                <a:ea typeface="Lora"/>
                <a:cs typeface="Lora"/>
                <a:sym typeface="Lora"/>
              </a:rPr>
              <a:t>nastavno sredstvo koje ima instrumentalnu ulogu u usvajanju određenih znanja o svetu</a:t>
            </a:r>
          </a:p>
          <a:p>
            <a:r>
              <a:rPr lang="sr-Latn-CS" sz="2000" dirty="0" smtClean="0">
                <a:latin typeface="Lora"/>
                <a:ea typeface="Lora"/>
                <a:cs typeface="Lora"/>
                <a:sym typeface="Lora"/>
              </a:rPr>
              <a:t> ...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9550"/>
            <a:ext cx="6809700" cy="435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/>
              <a:t>Čas o času: analiza iz ugla nastavnika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742950"/>
          <a:ext cx="9144000" cy="4400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436" name="Picture 2" descr="C:\Users\korisnik\Desktop\nastava\2017\film u nastavi\I cas Milan i ja\diskusija cele grup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3886201"/>
            <a:ext cx="1447800" cy="105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4297650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514350"/>
          <a:ext cx="6705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Šta biste drugačije u svojoj nastavi?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000" dirty="0" err="1" smtClean="0">
                <a:latin typeface="Lora" charset="-52"/>
              </a:rPr>
              <a:t>Tema</a:t>
            </a:r>
            <a:r>
              <a:rPr lang="en-US" sz="2000" dirty="0" smtClean="0">
                <a:latin typeface="Lora" charset="-52"/>
              </a:rPr>
              <a:t>? </a:t>
            </a:r>
          </a:p>
          <a:p>
            <a:pPr>
              <a:buFont typeface="Arial" charset="0"/>
              <a:buNone/>
            </a:pPr>
            <a:r>
              <a:rPr lang="en-US" sz="2000" dirty="0" err="1" smtClean="0">
                <a:latin typeface="Lora" charset="-52"/>
              </a:rPr>
              <a:t>Aktivnosti</a:t>
            </a:r>
            <a:r>
              <a:rPr lang="en-US" sz="2000" dirty="0" smtClean="0">
                <a:latin typeface="Lora" charset="-52"/>
              </a:rPr>
              <a:t>?</a:t>
            </a:r>
          </a:p>
          <a:p>
            <a:pPr>
              <a:buFont typeface="Arial" charset="0"/>
              <a:buNone/>
            </a:pPr>
            <a:r>
              <a:rPr lang="en-US" sz="2000" dirty="0" smtClean="0">
                <a:latin typeface="Lora" charset="-52"/>
              </a:rPr>
              <a:t>Film? </a:t>
            </a:r>
          </a:p>
          <a:p>
            <a:pPr>
              <a:buFont typeface="Arial" charset="0"/>
              <a:buNone/>
            </a:pPr>
            <a:endParaRPr lang="en-US" sz="2000" dirty="0" smtClean="0">
              <a:latin typeface="Lora" charset="-52"/>
            </a:endParaRPr>
          </a:p>
          <a:p>
            <a:pPr>
              <a:buFont typeface="Arial" charset="0"/>
              <a:buNone/>
            </a:pPr>
            <a:r>
              <a:rPr lang="en-US" sz="2000" dirty="0" err="1" smtClean="0">
                <a:latin typeface="Lora" charset="-52"/>
              </a:rPr>
              <a:t>Da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li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birati</a:t>
            </a:r>
            <a:r>
              <a:rPr lang="en-US" sz="2000" dirty="0" smtClean="0">
                <a:latin typeface="Lora" charset="-52"/>
              </a:rPr>
              <a:t> “</a:t>
            </a:r>
            <a:r>
              <a:rPr lang="en-US" sz="2000" dirty="0" err="1" smtClean="0">
                <a:latin typeface="Lora" charset="-52"/>
              </a:rPr>
              <a:t>sigurne</a:t>
            </a:r>
            <a:r>
              <a:rPr lang="en-US" sz="2000" dirty="0" smtClean="0">
                <a:latin typeface="Lora" charset="-52"/>
              </a:rPr>
              <a:t>” </a:t>
            </a:r>
            <a:r>
              <a:rPr lang="en-US" sz="2000" dirty="0" err="1" smtClean="0">
                <a:latin typeface="Lora" charset="-52"/>
              </a:rPr>
              <a:t>ili</a:t>
            </a:r>
            <a:r>
              <a:rPr lang="en-US" sz="2000" dirty="0" smtClean="0">
                <a:latin typeface="Lora" charset="-52"/>
              </a:rPr>
              <a:t> “</a:t>
            </a:r>
            <a:r>
              <a:rPr lang="en-US" sz="2000" dirty="0" err="1" smtClean="0">
                <a:latin typeface="Lora" charset="-52"/>
              </a:rPr>
              <a:t>izazovne</a:t>
            </a:r>
            <a:r>
              <a:rPr lang="en-US" sz="2000" dirty="0" smtClean="0">
                <a:latin typeface="Lora" charset="-52"/>
              </a:rPr>
              <a:t>” </a:t>
            </a:r>
            <a:r>
              <a:rPr lang="en-US" sz="2000" dirty="0" err="1" smtClean="0">
                <a:latin typeface="Lora" charset="-52"/>
              </a:rPr>
              <a:t>teme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i</a:t>
            </a:r>
            <a:r>
              <a:rPr lang="en-US" sz="2000" dirty="0" smtClean="0">
                <a:latin typeface="Lora" charset="-52"/>
              </a:rPr>
              <a:t> </a:t>
            </a:r>
            <a:r>
              <a:rPr lang="en-US" sz="2000" dirty="0" err="1" smtClean="0">
                <a:latin typeface="Lora" charset="-52"/>
              </a:rPr>
              <a:t>filmove</a:t>
            </a:r>
            <a:r>
              <a:rPr lang="en-US" sz="2000" dirty="0" smtClean="0">
                <a:latin typeface="Lora" charset="-52"/>
              </a:rPr>
              <a:t>?</a:t>
            </a:r>
          </a:p>
          <a:p>
            <a:pPr>
              <a:buFont typeface="Arial" charset="0"/>
              <a:buNone/>
            </a:pPr>
            <a:endParaRPr lang="en-US" sz="2000" dirty="0" smtClean="0">
              <a:latin typeface="Lora" charset="-52"/>
            </a:endParaRPr>
          </a:p>
          <a:p>
            <a:pPr>
              <a:buFont typeface="Arial" charset="0"/>
              <a:buNone/>
            </a:pPr>
            <a:endParaRPr lang="en-US" sz="2000" dirty="0" smtClean="0">
              <a:latin typeface="Lora" charset="-52"/>
            </a:endParaRPr>
          </a:p>
          <a:p>
            <a:pPr>
              <a:buFont typeface="Arial" charset="0"/>
              <a:buNone/>
            </a:pPr>
            <a:endParaRPr lang="en-US" sz="2000" dirty="0" smtClean="0">
              <a:latin typeface="Lora" charset="-52"/>
            </a:endParaRPr>
          </a:p>
          <a:p>
            <a:pPr>
              <a:buFont typeface="Arial" charset="0"/>
              <a:buNone/>
            </a:pPr>
            <a:endParaRPr lang="en-US" sz="2000" dirty="0" smtClean="0">
              <a:latin typeface="Lora" charset="-52"/>
            </a:endParaRPr>
          </a:p>
          <a:p>
            <a:pPr>
              <a:buFont typeface="Arial" charset="0"/>
              <a:buNone/>
            </a:pPr>
            <a:endParaRPr lang="en-US" sz="2000" dirty="0" smtClean="0">
              <a:latin typeface="Lora" charset="-52"/>
            </a:endParaRPr>
          </a:p>
          <a:p>
            <a:pPr>
              <a:buFont typeface="Arial" charset="0"/>
              <a:buNone/>
            </a:pPr>
            <a:endParaRPr lang="en-US" sz="2000" dirty="0" smtClean="0">
              <a:latin typeface="Lora" charset="-52"/>
            </a:endParaRPr>
          </a:p>
        </p:txBody>
      </p:sp>
      <p:pic>
        <p:nvPicPr>
          <p:cNvPr id="19460" name="Picture 2" descr="C:\Users\korisnik\Desktop\nastava\2017\film u nastavi\I cas Milan i ja\diskusija cele gru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3886201"/>
            <a:ext cx="1447800" cy="105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85750"/>
            <a:ext cx="6809700" cy="435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/>
              <a:t>Čas o času: analiza iz ugla nastavnika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0" y="514350"/>
          <a:ext cx="8077200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484" name="Picture 2" descr="C:\Users\korisnik\Desktop\nastava\2017\film u nastavi\I cas Milan i ja\diskusija cele grup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3886201"/>
            <a:ext cx="1447800" cy="105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ctrTitle"/>
          </p:nvPr>
        </p:nvSpPr>
        <p:spPr>
          <a:xfrm>
            <a:off x="2057400" y="1809750"/>
            <a:ext cx="378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 smtClean="0"/>
              <a:t>Unutrašnji čas</a:t>
            </a:r>
            <a:endParaRPr/>
          </a:p>
        </p:txBody>
      </p:sp>
      <p:sp>
        <p:nvSpPr>
          <p:cNvPr id="112" name="Google Shape;112;p15"/>
          <p:cNvSpPr txBox="1"/>
          <p:nvPr/>
        </p:nvSpPr>
        <p:spPr>
          <a:xfrm>
            <a:off x="1133975" y="2291150"/>
            <a:ext cx="5439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"/>
          </a:p>
        </p:txBody>
      </p:sp>
      <p:sp>
        <p:nvSpPr>
          <p:cNvPr id="5" name="Google Shape;681;p39"/>
          <p:cNvSpPr/>
          <p:nvPr/>
        </p:nvSpPr>
        <p:spPr>
          <a:xfrm>
            <a:off x="4419600" y="4324350"/>
            <a:ext cx="340844" cy="297873"/>
          </a:xfrm>
          <a:custGeom>
            <a:avLst/>
            <a:gdLst/>
            <a:ahLst/>
            <a:cxnLst/>
            <a:rect l="l" t="t" r="r" b="b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100;p14"/>
          <p:cNvSpPr txBox="1">
            <a:spLocks/>
          </p:cNvSpPr>
          <p:nvPr/>
        </p:nvSpPr>
        <p:spPr>
          <a:xfrm>
            <a:off x="1295400" y="1428750"/>
            <a:ext cx="6858000" cy="144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tabLst/>
              <a:defRPr/>
            </a:pPr>
            <a:r>
              <a:rPr kumimoji="0" lang="sr-Latn-R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Prisetite se problema sa kojima se svakodnevno susrećete u svojoj zajednici/školi.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highlight>
                <a:srgbClr val="FFCD00"/>
              </a:highlight>
              <a:uLnTx/>
              <a:uFillTx/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latin typeface="Lora" charset="-52"/>
              </a:rPr>
              <a:t>Individualno zapisivanje</a:t>
            </a:r>
            <a:endParaRPr lang="en-US" dirty="0">
              <a:latin typeface="Lora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36195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latin typeface="Lora" charset="-52"/>
              </a:rPr>
              <a:t>Razmena</a:t>
            </a:r>
            <a:endParaRPr lang="en-US" dirty="0">
              <a:latin typeface="Lora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/>
          </a:p>
        </p:txBody>
      </p:sp>
      <p:sp>
        <p:nvSpPr>
          <p:cNvPr id="6" name="Google Shape;100;p14"/>
          <p:cNvSpPr txBox="1">
            <a:spLocks/>
          </p:cNvSpPr>
          <p:nvPr/>
        </p:nvSpPr>
        <p:spPr>
          <a:xfrm>
            <a:off x="1295400" y="1428750"/>
            <a:ext cx="6858000" cy="144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tabLst/>
              <a:defRPr/>
            </a:pPr>
            <a:r>
              <a:rPr kumimoji="0" lang="sr-Latn-R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Kako članovi</a:t>
            </a:r>
            <a:r>
              <a:rPr kumimoji="0" lang="sr-Latn-RS" sz="3600" b="1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 Vaše lokalne/školske zajednice reaguju na opisani problem?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highlight>
                <a:srgbClr val="FFCD00"/>
              </a:highlight>
              <a:uLnTx/>
              <a:uFillTx/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7" name="Google Shape;477;p39"/>
          <p:cNvGrpSpPr/>
          <p:nvPr/>
        </p:nvGrpSpPr>
        <p:grpSpPr>
          <a:xfrm>
            <a:off x="4419600" y="4324350"/>
            <a:ext cx="336767" cy="383835"/>
            <a:chOff x="4630125" y="278900"/>
            <a:chExt cx="400675" cy="456675"/>
          </a:xfrm>
        </p:grpSpPr>
        <p:sp>
          <p:nvSpPr>
            <p:cNvPr id="8" name="Google Shape;478;p39"/>
            <p:cNvSpPr/>
            <p:nvPr/>
          </p:nvSpPr>
          <p:spPr>
            <a:xfrm>
              <a:off x="4659350" y="3288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79;p39"/>
            <p:cNvSpPr/>
            <p:nvPr/>
          </p:nvSpPr>
          <p:spPr>
            <a:xfrm>
              <a:off x="4630125" y="4524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80;p39"/>
            <p:cNvSpPr/>
            <p:nvPr/>
          </p:nvSpPr>
          <p:spPr>
            <a:xfrm>
              <a:off x="4808525" y="278900"/>
              <a:ext cx="43875" cy="49950"/>
            </a:xfrm>
            <a:custGeom>
              <a:avLst/>
              <a:gdLst/>
              <a:ahLst/>
              <a:cxnLst/>
              <a:rect l="l" t="t" r="r" b="b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81;p39"/>
            <p:cNvSpPr/>
            <p:nvPr/>
          </p:nvSpPr>
          <p:spPr>
            <a:xfrm>
              <a:off x="4808525" y="549250"/>
              <a:ext cx="43875" cy="186325"/>
            </a:xfrm>
            <a:custGeom>
              <a:avLst/>
              <a:gdLst/>
              <a:ahLst/>
              <a:cxnLst/>
              <a:rect l="l" t="t" r="r" b="b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172200" y="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latin typeface="Lora" charset="-52"/>
              </a:rPr>
              <a:t>Razmena</a:t>
            </a:r>
            <a:endParaRPr lang="en-US" dirty="0">
              <a:latin typeface="Lora" charset="-5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/>
          </a:p>
        </p:txBody>
      </p:sp>
      <p:grpSp>
        <p:nvGrpSpPr>
          <p:cNvPr id="3" name="Google Shape;477;p39"/>
          <p:cNvGrpSpPr/>
          <p:nvPr/>
        </p:nvGrpSpPr>
        <p:grpSpPr>
          <a:xfrm>
            <a:off x="4419600" y="4324350"/>
            <a:ext cx="336767" cy="383835"/>
            <a:chOff x="4630125" y="278900"/>
            <a:chExt cx="400675" cy="456675"/>
          </a:xfrm>
        </p:grpSpPr>
        <p:sp>
          <p:nvSpPr>
            <p:cNvPr id="4" name="Google Shape;478;p39"/>
            <p:cNvSpPr/>
            <p:nvPr/>
          </p:nvSpPr>
          <p:spPr>
            <a:xfrm>
              <a:off x="4659350" y="3288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479;p39"/>
            <p:cNvSpPr/>
            <p:nvPr/>
          </p:nvSpPr>
          <p:spPr>
            <a:xfrm>
              <a:off x="4630125" y="4524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480;p39"/>
            <p:cNvSpPr/>
            <p:nvPr/>
          </p:nvSpPr>
          <p:spPr>
            <a:xfrm>
              <a:off x="4808525" y="278900"/>
              <a:ext cx="43875" cy="49950"/>
            </a:xfrm>
            <a:custGeom>
              <a:avLst/>
              <a:gdLst/>
              <a:ahLst/>
              <a:cxnLst/>
              <a:rect l="l" t="t" r="r" b="b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81;p39"/>
            <p:cNvSpPr/>
            <p:nvPr/>
          </p:nvSpPr>
          <p:spPr>
            <a:xfrm>
              <a:off x="4808525" y="549250"/>
              <a:ext cx="43875" cy="186325"/>
            </a:xfrm>
            <a:custGeom>
              <a:avLst/>
              <a:gdLst/>
              <a:ahLst/>
              <a:cxnLst/>
              <a:rect l="l" t="t" r="r" b="b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Google Shape;100;p14"/>
          <p:cNvSpPr txBox="1">
            <a:spLocks/>
          </p:cNvSpPr>
          <p:nvPr/>
        </p:nvSpPr>
        <p:spPr>
          <a:xfrm>
            <a:off x="1295400" y="1428750"/>
            <a:ext cx="6858000" cy="144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tabLst/>
              <a:defRPr/>
            </a:pPr>
            <a:r>
              <a:rPr kumimoji="0" lang="sr-Latn-R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Zapišite za sebe kako Vi</a:t>
            </a:r>
            <a:r>
              <a:rPr kumimoji="0" lang="sr-Latn-RS" sz="3600" b="1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 reagujete na problem koji ste opisali.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highlight>
                <a:srgbClr val="FFCD00"/>
              </a:highlight>
              <a:uLnTx/>
              <a:uFillTx/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latin typeface="Lora" charset="-52"/>
              </a:rPr>
              <a:t>Individualno zapisivanje</a:t>
            </a:r>
            <a:endParaRPr lang="en-US" dirty="0">
              <a:latin typeface="Lora" charset="-5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  <p:grpSp>
        <p:nvGrpSpPr>
          <p:cNvPr id="3" name="Google Shape;813;p39"/>
          <p:cNvGrpSpPr/>
          <p:nvPr/>
        </p:nvGrpSpPr>
        <p:grpSpPr>
          <a:xfrm>
            <a:off x="4495800" y="4362951"/>
            <a:ext cx="228600" cy="342399"/>
            <a:chOff x="6718575" y="2318625"/>
            <a:chExt cx="256950" cy="407375"/>
          </a:xfrm>
        </p:grpSpPr>
        <p:sp>
          <p:nvSpPr>
            <p:cNvPr id="4" name="Google Shape;814;p39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815;p39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816;p39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817;p3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18;p3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819;p3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820;p39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821;p39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100;p14"/>
          <p:cNvSpPr txBox="1">
            <a:spLocks/>
          </p:cNvSpPr>
          <p:nvPr/>
        </p:nvSpPr>
        <p:spPr>
          <a:xfrm>
            <a:off x="1295400" y="1428750"/>
            <a:ext cx="6858000" cy="144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tabLst/>
              <a:defRPr/>
            </a:pPr>
            <a:r>
              <a:rPr kumimoji="0" lang="sr-Latn-R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Primer reagovanja</a:t>
            </a:r>
            <a:r>
              <a:rPr kumimoji="0" lang="sr-Latn-RS" sz="3600" b="1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 na problem:</a:t>
            </a:r>
          </a:p>
          <a:p>
            <a:pPr lvl="0" algn="ctr">
              <a:spcBef>
                <a:spcPts val="600"/>
              </a:spcBef>
              <a:buClr>
                <a:srgbClr val="FFCD00"/>
              </a:buClr>
              <a:buSzPts val="2400"/>
            </a:pPr>
            <a:r>
              <a:rPr lang="en-US" sz="2000" dirty="0" smtClean="0">
                <a:latin typeface="Lora" charset="-52"/>
                <a:hlinkClick r:id="rId2"/>
              </a:rPr>
              <a:t>https://www.youtube.com/watch?v=5rZCL2lyxsk</a:t>
            </a:r>
            <a:endParaRPr kumimoji="0" lang="sr-Latn-RS" sz="2000" b="1" i="1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ora" charset="-52"/>
              <a:ea typeface="Lora"/>
              <a:cs typeface="Lora"/>
              <a:sym typeface="Lor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highlight>
                <a:srgbClr val="FFCD00"/>
              </a:highlight>
              <a:uLnTx/>
              <a:uFillTx/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subTitle" idx="4294967295"/>
          </p:nvPr>
        </p:nvSpPr>
        <p:spPr>
          <a:xfrm>
            <a:off x="1066800" y="1352550"/>
            <a:ext cx="6858000" cy="281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sr-Latn-RS" dirty="0" smtClean="0">
                <a:latin typeface="Lora" charset="-52"/>
              </a:rPr>
              <a:t>Prva reakcija...</a:t>
            </a:r>
          </a:p>
          <a:p>
            <a:pPr marL="0" indent="0"/>
            <a:r>
              <a:rPr lang="sr-Latn-RS" dirty="0" smtClean="0">
                <a:latin typeface="Lora" charset="-52"/>
              </a:rPr>
              <a:t>Šta mislite o ovakvom načinu reagovanja?</a:t>
            </a:r>
          </a:p>
          <a:p>
            <a:pPr marL="0" indent="0"/>
            <a:r>
              <a:rPr lang="sr-Latn-RS" dirty="0" smtClean="0">
                <a:latin typeface="Lora" charset="-52"/>
              </a:rPr>
              <a:t>Ko bi trebalo da reaguje? Šta ako onaj koji bi trebalo, ne reaguje?</a:t>
            </a:r>
            <a:endParaRPr>
              <a:latin typeface="Lora" charset="-52"/>
            </a:endParaRPr>
          </a:p>
        </p:txBody>
      </p:sp>
      <p:cxnSp>
        <p:nvCxnSpPr>
          <p:cNvPr id="101" name="Google Shape;101;p14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4" name="Google Shape;104;p14"/>
          <p:cNvCxnSpPr/>
          <p:nvPr/>
        </p:nvCxnSpPr>
        <p:spPr>
          <a:xfrm>
            <a:off x="4738400" y="1428750"/>
            <a:ext cx="4405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5" name="Google Shape;105;p14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6172200" y="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latin typeface="Lora" charset="-52"/>
              </a:rPr>
              <a:t>Razmena</a:t>
            </a:r>
            <a:endParaRPr lang="en-US" dirty="0">
              <a:latin typeface="Lora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>
            <a:spLocks noGrp="1"/>
          </p:cNvSpPr>
          <p:nvPr>
            <p:ph type="ctrTitle" idx="4294967295"/>
          </p:nvPr>
        </p:nvSpPr>
        <p:spPr>
          <a:xfrm>
            <a:off x="1951575" y="2878750"/>
            <a:ext cx="5241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4800" dirty="0" smtClean="0">
                <a:highlight>
                  <a:srgbClr val="FFCD00"/>
                </a:highlight>
              </a:rPr>
              <a:t>Planiranje akcije</a:t>
            </a:r>
            <a:endParaRPr sz="4800">
              <a:highlight>
                <a:srgbClr val="FFCD00"/>
              </a:highlight>
            </a:endParaRPr>
          </a:p>
        </p:txBody>
      </p:sp>
      <p:sp>
        <p:nvSpPr>
          <p:cNvPr id="137" name="Google Shape;137;p18"/>
          <p:cNvSpPr txBox="1">
            <a:spLocks noGrp="1"/>
          </p:cNvSpPr>
          <p:nvPr>
            <p:ph type="subTitle" idx="4294967295"/>
          </p:nvPr>
        </p:nvSpPr>
        <p:spPr>
          <a:xfrm>
            <a:off x="1951575" y="3792555"/>
            <a:ext cx="52410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1800"/>
          </a:p>
        </p:txBody>
      </p:sp>
      <p:cxnSp>
        <p:nvCxnSpPr>
          <p:cNvPr id="138" name="Google Shape;138;p18"/>
          <p:cNvCxnSpPr/>
          <p:nvPr/>
        </p:nvCxnSpPr>
        <p:spPr>
          <a:xfrm>
            <a:off x="-6025" y="1668728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9" name="Google Shape;139;p18"/>
          <p:cNvSpPr/>
          <p:nvPr/>
        </p:nvSpPr>
        <p:spPr>
          <a:xfrm>
            <a:off x="3429000" y="285750"/>
            <a:ext cx="2203500" cy="22035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grpSp>
        <p:nvGrpSpPr>
          <p:cNvPr id="19" name="Google Shape;735;p39"/>
          <p:cNvGrpSpPr/>
          <p:nvPr/>
        </p:nvGrpSpPr>
        <p:grpSpPr>
          <a:xfrm>
            <a:off x="3657600" y="590550"/>
            <a:ext cx="1828800" cy="1447800"/>
            <a:chOff x="3927500" y="301425"/>
            <a:chExt cx="461550" cy="411625"/>
          </a:xfrm>
        </p:grpSpPr>
        <p:sp>
          <p:nvSpPr>
            <p:cNvPr id="20" name="Google Shape;736;p39"/>
            <p:cNvSpPr/>
            <p:nvPr/>
          </p:nvSpPr>
          <p:spPr>
            <a:xfrm>
              <a:off x="4080925" y="302050"/>
              <a:ext cx="154075" cy="411000"/>
            </a:xfrm>
            <a:custGeom>
              <a:avLst/>
              <a:gdLst/>
              <a:ahLst/>
              <a:cxnLst/>
              <a:rect l="l" t="t" r="r" b="b"/>
              <a:pathLst>
                <a:path w="6163" h="16440" fill="none" extrusionOk="0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37;p39"/>
            <p:cNvSpPr/>
            <p:nvPr/>
          </p:nvSpPr>
          <p:spPr>
            <a:xfrm>
              <a:off x="3927500" y="301425"/>
              <a:ext cx="153450" cy="406150"/>
            </a:xfrm>
            <a:custGeom>
              <a:avLst/>
              <a:gdLst/>
              <a:ahLst/>
              <a:cxnLst/>
              <a:rect l="l" t="t" r="r" b="b"/>
              <a:pathLst>
                <a:path w="6138" h="16246" fill="none" extrusionOk="0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38;p39"/>
            <p:cNvSpPr/>
            <p:nvPr/>
          </p:nvSpPr>
          <p:spPr>
            <a:xfrm>
              <a:off x="4234975" y="306925"/>
              <a:ext cx="154075" cy="405525"/>
            </a:xfrm>
            <a:custGeom>
              <a:avLst/>
              <a:gdLst/>
              <a:ahLst/>
              <a:cxnLst/>
              <a:rect l="l" t="t" r="r" b="b"/>
              <a:pathLst>
                <a:path w="6163" h="16221" fill="none" extrusionOk="0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39;p39"/>
            <p:cNvSpPr/>
            <p:nvPr/>
          </p:nvSpPr>
          <p:spPr>
            <a:xfrm>
              <a:off x="4295850" y="442075"/>
              <a:ext cx="46300" cy="26225"/>
            </a:xfrm>
            <a:custGeom>
              <a:avLst/>
              <a:gdLst/>
              <a:ahLst/>
              <a:cxnLst/>
              <a:rect l="l" t="t" r="r" b="b"/>
              <a:pathLst>
                <a:path w="1852" h="1049" fill="none" extrusionOk="0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40;p39"/>
            <p:cNvSpPr/>
            <p:nvPr/>
          </p:nvSpPr>
          <p:spPr>
            <a:xfrm>
              <a:off x="4296475" y="415900"/>
              <a:ext cx="45075" cy="78575"/>
            </a:xfrm>
            <a:custGeom>
              <a:avLst/>
              <a:gdLst/>
              <a:ahLst/>
              <a:cxnLst/>
              <a:rect l="l" t="t" r="r" b="b"/>
              <a:pathLst>
                <a:path w="1803" h="3143" fill="none" extrusionOk="0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41;p39"/>
            <p:cNvSpPr/>
            <p:nvPr/>
          </p:nvSpPr>
          <p:spPr>
            <a:xfrm>
              <a:off x="3968275" y="590050"/>
              <a:ext cx="25" cy="6100"/>
            </a:xfrm>
            <a:custGeom>
              <a:avLst/>
              <a:gdLst/>
              <a:ahLst/>
              <a:cxnLst/>
              <a:rect l="l" t="t" r="r" b="b"/>
              <a:pathLst>
                <a:path w="1" h="244" fill="none" extrusionOk="0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742;p39"/>
            <p:cNvSpPr/>
            <p:nvPr/>
          </p:nvSpPr>
          <p:spPr>
            <a:xfrm>
              <a:off x="3970725" y="558375"/>
              <a:ext cx="1850" cy="12200"/>
            </a:xfrm>
            <a:custGeom>
              <a:avLst/>
              <a:gdLst/>
              <a:ahLst/>
              <a:cxnLst/>
              <a:rect l="l" t="t" r="r" b="b"/>
              <a:pathLst>
                <a:path w="74" h="488" fill="none" extrusionOk="0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43;p39"/>
            <p:cNvSpPr/>
            <p:nvPr/>
          </p:nvSpPr>
          <p:spPr>
            <a:xfrm>
              <a:off x="3976200" y="527325"/>
              <a:ext cx="3675" cy="12200"/>
            </a:xfrm>
            <a:custGeom>
              <a:avLst/>
              <a:gdLst/>
              <a:ahLst/>
              <a:cxnLst/>
              <a:rect l="l" t="t" r="r" b="b"/>
              <a:pathLst>
                <a:path w="147" h="488" fill="none" extrusionOk="0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744;p39"/>
            <p:cNvSpPr/>
            <p:nvPr/>
          </p:nvSpPr>
          <p:spPr>
            <a:xfrm>
              <a:off x="3985950" y="498100"/>
              <a:ext cx="4875" cy="10975"/>
            </a:xfrm>
            <a:custGeom>
              <a:avLst/>
              <a:gdLst/>
              <a:ahLst/>
              <a:cxnLst/>
              <a:rect l="l" t="t" r="r" b="b"/>
              <a:pathLst>
                <a:path w="195" h="439" fill="none" extrusionOk="0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745;p39"/>
            <p:cNvSpPr/>
            <p:nvPr/>
          </p:nvSpPr>
          <p:spPr>
            <a:xfrm>
              <a:off x="4000550" y="471300"/>
              <a:ext cx="7325" cy="9775"/>
            </a:xfrm>
            <a:custGeom>
              <a:avLst/>
              <a:gdLst/>
              <a:ahLst/>
              <a:cxnLst/>
              <a:rect l="l" t="t" r="r" b="b"/>
              <a:pathLst>
                <a:path w="293" h="391" fill="none" extrusionOk="0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46;p39"/>
            <p:cNvSpPr/>
            <p:nvPr/>
          </p:nvSpPr>
          <p:spPr>
            <a:xfrm>
              <a:off x="4021250" y="450600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747;p39"/>
            <p:cNvSpPr/>
            <p:nvPr/>
          </p:nvSpPr>
          <p:spPr>
            <a:xfrm>
              <a:off x="4049250" y="440250"/>
              <a:ext cx="11600" cy="2475"/>
            </a:xfrm>
            <a:custGeom>
              <a:avLst/>
              <a:gdLst/>
              <a:ahLst/>
              <a:cxnLst/>
              <a:rect l="l" t="t" r="r" b="b"/>
              <a:pathLst>
                <a:path w="464" h="99" fill="none" extrusionOk="0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748;p39"/>
            <p:cNvSpPr/>
            <p:nvPr/>
          </p:nvSpPr>
          <p:spPr>
            <a:xfrm>
              <a:off x="4080325" y="439650"/>
              <a:ext cx="12200" cy="1850"/>
            </a:xfrm>
            <a:custGeom>
              <a:avLst/>
              <a:gdLst/>
              <a:ahLst/>
              <a:cxnLst/>
              <a:rect l="l" t="t" r="r" b="b"/>
              <a:pathLst>
                <a:path w="488" h="74" fill="none" extrusionOk="0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749;p39"/>
            <p:cNvSpPr/>
            <p:nvPr/>
          </p:nvSpPr>
          <p:spPr>
            <a:xfrm>
              <a:off x="4110150" y="450000"/>
              <a:ext cx="9150" cy="7950"/>
            </a:xfrm>
            <a:custGeom>
              <a:avLst/>
              <a:gdLst/>
              <a:ahLst/>
              <a:cxnLst/>
              <a:rect l="l" t="t" r="r" b="b"/>
              <a:pathLst>
                <a:path w="366" h="318" fill="none" extrusionOk="0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750;p39"/>
            <p:cNvSpPr/>
            <p:nvPr/>
          </p:nvSpPr>
          <p:spPr>
            <a:xfrm>
              <a:off x="4130250" y="473750"/>
              <a:ext cx="4900" cy="10975"/>
            </a:xfrm>
            <a:custGeom>
              <a:avLst/>
              <a:gdLst/>
              <a:ahLst/>
              <a:cxnLst/>
              <a:rect l="l" t="t" r="r" b="b"/>
              <a:pathLst>
                <a:path w="196" h="439" fill="none" extrusionOk="0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751;p39"/>
            <p:cNvSpPr/>
            <p:nvPr/>
          </p:nvSpPr>
          <p:spPr>
            <a:xfrm>
              <a:off x="4141800" y="502975"/>
              <a:ext cx="3700" cy="11600"/>
            </a:xfrm>
            <a:custGeom>
              <a:avLst/>
              <a:gdLst/>
              <a:ahLst/>
              <a:cxnLst/>
              <a:rect l="l" t="t" r="r" b="b"/>
              <a:pathLst>
                <a:path w="148" h="464" fill="none" extrusionOk="0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752;p39"/>
            <p:cNvSpPr/>
            <p:nvPr/>
          </p:nvSpPr>
          <p:spPr>
            <a:xfrm>
              <a:off x="4150950" y="533425"/>
              <a:ext cx="3675" cy="11575"/>
            </a:xfrm>
            <a:custGeom>
              <a:avLst/>
              <a:gdLst/>
              <a:ahLst/>
              <a:cxnLst/>
              <a:rect l="l" t="t" r="r" b="b"/>
              <a:pathLst>
                <a:path w="147" h="463" fill="none" extrusionOk="0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753;p39"/>
            <p:cNvSpPr/>
            <p:nvPr/>
          </p:nvSpPr>
          <p:spPr>
            <a:xfrm>
              <a:off x="4160675" y="563850"/>
              <a:ext cx="4900" cy="11000"/>
            </a:xfrm>
            <a:custGeom>
              <a:avLst/>
              <a:gdLst/>
              <a:ahLst/>
              <a:cxnLst/>
              <a:rect l="l" t="t" r="r" b="b"/>
              <a:pathLst>
                <a:path w="196" h="440" fill="none" extrusionOk="0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754;p39"/>
            <p:cNvSpPr/>
            <p:nvPr/>
          </p:nvSpPr>
          <p:spPr>
            <a:xfrm>
              <a:off x="4175300" y="591875"/>
              <a:ext cx="7325" cy="9150"/>
            </a:xfrm>
            <a:custGeom>
              <a:avLst/>
              <a:gdLst/>
              <a:ahLst/>
              <a:cxnLst/>
              <a:rect l="l" t="t" r="r" b="b"/>
              <a:pathLst>
                <a:path w="293" h="366" fill="none" extrusionOk="0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755;p39"/>
            <p:cNvSpPr/>
            <p:nvPr/>
          </p:nvSpPr>
          <p:spPr>
            <a:xfrm>
              <a:off x="4198425" y="613175"/>
              <a:ext cx="11000" cy="4900"/>
            </a:xfrm>
            <a:custGeom>
              <a:avLst/>
              <a:gdLst/>
              <a:ahLst/>
              <a:cxnLst/>
              <a:rect l="l" t="t" r="r" b="b"/>
              <a:pathLst>
                <a:path w="440" h="196" fill="none" extrusionOk="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756;p39"/>
            <p:cNvSpPr/>
            <p:nvPr/>
          </p:nvSpPr>
          <p:spPr>
            <a:xfrm>
              <a:off x="4228275" y="621100"/>
              <a:ext cx="12200" cy="625"/>
            </a:xfrm>
            <a:custGeom>
              <a:avLst/>
              <a:gdLst/>
              <a:ahLst/>
              <a:cxnLst/>
              <a:rect l="l" t="t" r="r" b="b"/>
              <a:pathLst>
                <a:path w="488" h="25" fill="none" extrusionOk="0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757;p39"/>
            <p:cNvSpPr/>
            <p:nvPr/>
          </p:nvSpPr>
          <p:spPr>
            <a:xfrm>
              <a:off x="4259925" y="616225"/>
              <a:ext cx="11600" cy="3075"/>
            </a:xfrm>
            <a:custGeom>
              <a:avLst/>
              <a:gdLst/>
              <a:ahLst/>
              <a:cxnLst/>
              <a:rect l="l" t="t" r="r" b="b"/>
              <a:pathLst>
                <a:path w="464" h="123" fill="none" extrusionOk="0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758;p39"/>
            <p:cNvSpPr/>
            <p:nvPr/>
          </p:nvSpPr>
          <p:spPr>
            <a:xfrm>
              <a:off x="4289775" y="602225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759;p39"/>
            <p:cNvSpPr/>
            <p:nvPr/>
          </p:nvSpPr>
          <p:spPr>
            <a:xfrm>
              <a:off x="4313525" y="577875"/>
              <a:ext cx="6100" cy="10375"/>
            </a:xfrm>
            <a:custGeom>
              <a:avLst/>
              <a:gdLst/>
              <a:ahLst/>
              <a:cxnLst/>
              <a:rect l="l" t="t" r="r" b="b"/>
              <a:pathLst>
                <a:path w="244" h="415" fill="none" extrusionOk="0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760;p39"/>
            <p:cNvSpPr/>
            <p:nvPr/>
          </p:nvSpPr>
          <p:spPr>
            <a:xfrm>
              <a:off x="4326300" y="547425"/>
              <a:ext cx="2450" cy="12200"/>
            </a:xfrm>
            <a:custGeom>
              <a:avLst/>
              <a:gdLst/>
              <a:ahLst/>
              <a:cxnLst/>
              <a:rect l="l" t="t" r="r" b="b"/>
              <a:pathLst>
                <a:path w="98" h="488" fill="none" extrusionOk="0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761;p39"/>
            <p:cNvSpPr/>
            <p:nvPr/>
          </p:nvSpPr>
          <p:spPr>
            <a:xfrm>
              <a:off x="4329350" y="515750"/>
              <a:ext cx="625" cy="12200"/>
            </a:xfrm>
            <a:custGeom>
              <a:avLst/>
              <a:gdLst/>
              <a:ahLst/>
              <a:cxnLst/>
              <a:rect l="l" t="t" r="r" b="b"/>
              <a:pathLst>
                <a:path w="25" h="488" fill="none" extrusionOk="0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762;p39"/>
            <p:cNvSpPr/>
            <p:nvPr/>
          </p:nvSpPr>
          <p:spPr>
            <a:xfrm>
              <a:off x="4325075" y="488975"/>
              <a:ext cx="1250" cy="6100"/>
            </a:xfrm>
            <a:custGeom>
              <a:avLst/>
              <a:gdLst/>
              <a:ahLst/>
              <a:cxnLst/>
              <a:rect l="l" t="t" r="r" b="b"/>
              <a:pathLst>
                <a:path w="50" h="244" fill="none" extrusionOk="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487</Words>
  <PresentationFormat>On-screen Show (16:9)</PresentationFormat>
  <Paragraphs>94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Lora</vt:lpstr>
      <vt:lpstr>Quattrocento Sans</vt:lpstr>
      <vt:lpstr>Viola template</vt:lpstr>
      <vt:lpstr>Od prepoznavanja ka rešavanju problema</vt:lpstr>
      <vt:lpstr>Slide 2</vt:lpstr>
      <vt:lpstr>Unutrašnji čas</vt:lpstr>
      <vt:lpstr>Slide 4</vt:lpstr>
      <vt:lpstr>Slide 5</vt:lpstr>
      <vt:lpstr>Slide 6</vt:lpstr>
      <vt:lpstr>Slide 7</vt:lpstr>
      <vt:lpstr>Slide 8</vt:lpstr>
      <vt:lpstr>Planiranje akcije</vt:lpstr>
      <vt:lpstr>Rad u maloj grupi</vt:lpstr>
      <vt:lpstr>Izveštavanje grupa</vt:lpstr>
      <vt:lpstr>Slide 12</vt:lpstr>
      <vt:lpstr>Čas o času</vt:lpstr>
      <vt:lpstr>Čas o času: analiza iz ugla nastavnika</vt:lpstr>
      <vt:lpstr>Koje aktivnosti i zašto?</vt:lpstr>
      <vt:lpstr>Čas o času: analiza iz ugla nastavnika</vt:lpstr>
      <vt:lpstr>Da li i zašto ovaj film/klip?</vt:lpstr>
      <vt:lpstr>Šta film u interaktivnoj nastavi nije: </vt:lpstr>
      <vt:lpstr>Čas o času: analiza iz ugla nastavnika</vt:lpstr>
      <vt:lpstr>Šta biste drugačije u svojoj nastavi? </vt:lpstr>
      <vt:lpstr>Čas o času: analiza iz ugla nastavnika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prepoznavanja ka rešavanju problema</dc:title>
  <dc:creator>Olja</dc:creator>
  <cp:lastModifiedBy>Olja</cp:lastModifiedBy>
  <cp:revision>4</cp:revision>
  <dcterms:modified xsi:type="dcterms:W3CDTF">2020-04-10T18:54:29Z</dcterms:modified>
</cp:coreProperties>
</file>